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kumimoji="0" sz="4600" b="0" i="1" u="none" strike="noStrike" cap="none" spc="0" normalizeH="0" baseline="0">
        <a:ln>
          <a:noFill/>
        </a:ln>
        <a:solidFill>
          <a:schemeClr val="accent1">
            <a:hueOff val="-11070000"/>
            <a:satOff val="-41666"/>
            <a:lumOff val="-81176"/>
          </a:schemeClr>
        </a:solidFill>
        <a:effectLst/>
        <a:uFillTx/>
        <a:latin typeface="+mn-lt"/>
        <a:ea typeface="+mn-ea"/>
        <a:cs typeface="+mn-cs"/>
        <a:sym typeface="Helvetica"/>
      </a:defRPr>
    </a:lvl1pPr>
    <a:lvl2pPr marL="0" marR="0" indent="457200" algn="l" defTabSz="1828800" rtl="0" fontAlgn="auto" latinLnBrk="0" hangingPunct="0">
      <a:lnSpc>
        <a:spcPct val="100000"/>
      </a:lnSpc>
      <a:spcBef>
        <a:spcPts val="0"/>
      </a:spcBef>
      <a:spcAft>
        <a:spcPts val="0"/>
      </a:spcAft>
      <a:buClrTx/>
      <a:buSzTx/>
      <a:buFontTx/>
      <a:buNone/>
      <a:tabLst/>
      <a:defRPr kumimoji="0" sz="4600" b="0" i="1" u="none" strike="noStrike" cap="none" spc="0" normalizeH="0" baseline="0">
        <a:ln>
          <a:noFill/>
        </a:ln>
        <a:solidFill>
          <a:schemeClr val="accent1">
            <a:hueOff val="-11070000"/>
            <a:satOff val="-41666"/>
            <a:lumOff val="-81176"/>
          </a:schemeClr>
        </a:solidFill>
        <a:effectLst/>
        <a:uFillTx/>
        <a:latin typeface="+mn-lt"/>
        <a:ea typeface="+mn-ea"/>
        <a:cs typeface="+mn-cs"/>
        <a:sym typeface="Helvetica"/>
      </a:defRPr>
    </a:lvl2pPr>
    <a:lvl3pPr marL="0" marR="0" indent="914400" algn="l" defTabSz="1828800" rtl="0" fontAlgn="auto" latinLnBrk="0" hangingPunct="0">
      <a:lnSpc>
        <a:spcPct val="100000"/>
      </a:lnSpc>
      <a:spcBef>
        <a:spcPts val="0"/>
      </a:spcBef>
      <a:spcAft>
        <a:spcPts val="0"/>
      </a:spcAft>
      <a:buClrTx/>
      <a:buSzTx/>
      <a:buFontTx/>
      <a:buNone/>
      <a:tabLst/>
      <a:defRPr kumimoji="0" sz="4600" b="0" i="1" u="none" strike="noStrike" cap="none" spc="0" normalizeH="0" baseline="0">
        <a:ln>
          <a:noFill/>
        </a:ln>
        <a:solidFill>
          <a:schemeClr val="accent1">
            <a:hueOff val="-11070000"/>
            <a:satOff val="-41666"/>
            <a:lumOff val="-81176"/>
          </a:schemeClr>
        </a:solidFill>
        <a:effectLst/>
        <a:uFillTx/>
        <a:latin typeface="+mn-lt"/>
        <a:ea typeface="+mn-ea"/>
        <a:cs typeface="+mn-cs"/>
        <a:sym typeface="Helvetica"/>
      </a:defRPr>
    </a:lvl3pPr>
    <a:lvl4pPr marL="0" marR="0" indent="1371600" algn="l" defTabSz="1828800" rtl="0" fontAlgn="auto" latinLnBrk="0" hangingPunct="0">
      <a:lnSpc>
        <a:spcPct val="100000"/>
      </a:lnSpc>
      <a:spcBef>
        <a:spcPts val="0"/>
      </a:spcBef>
      <a:spcAft>
        <a:spcPts val="0"/>
      </a:spcAft>
      <a:buClrTx/>
      <a:buSzTx/>
      <a:buFontTx/>
      <a:buNone/>
      <a:tabLst/>
      <a:defRPr kumimoji="0" sz="4600" b="0" i="1" u="none" strike="noStrike" cap="none" spc="0" normalizeH="0" baseline="0">
        <a:ln>
          <a:noFill/>
        </a:ln>
        <a:solidFill>
          <a:schemeClr val="accent1">
            <a:hueOff val="-11070000"/>
            <a:satOff val="-41666"/>
            <a:lumOff val="-81176"/>
          </a:schemeClr>
        </a:solidFill>
        <a:effectLst/>
        <a:uFillTx/>
        <a:latin typeface="+mn-lt"/>
        <a:ea typeface="+mn-ea"/>
        <a:cs typeface="+mn-cs"/>
        <a:sym typeface="Helvetica"/>
      </a:defRPr>
    </a:lvl4pPr>
    <a:lvl5pPr marL="0" marR="0" indent="1828800" algn="l" defTabSz="1828800" rtl="0" fontAlgn="auto" latinLnBrk="0" hangingPunct="0">
      <a:lnSpc>
        <a:spcPct val="100000"/>
      </a:lnSpc>
      <a:spcBef>
        <a:spcPts val="0"/>
      </a:spcBef>
      <a:spcAft>
        <a:spcPts val="0"/>
      </a:spcAft>
      <a:buClrTx/>
      <a:buSzTx/>
      <a:buFontTx/>
      <a:buNone/>
      <a:tabLst/>
      <a:defRPr kumimoji="0" sz="4600" b="0" i="1" u="none" strike="noStrike" cap="none" spc="0" normalizeH="0" baseline="0">
        <a:ln>
          <a:noFill/>
        </a:ln>
        <a:solidFill>
          <a:schemeClr val="accent1">
            <a:hueOff val="-11070000"/>
            <a:satOff val="-41666"/>
            <a:lumOff val="-81176"/>
          </a:schemeClr>
        </a:solidFill>
        <a:effectLst/>
        <a:uFillTx/>
        <a:latin typeface="+mn-lt"/>
        <a:ea typeface="+mn-ea"/>
        <a:cs typeface="+mn-cs"/>
        <a:sym typeface="Helvetica"/>
      </a:defRPr>
    </a:lvl5pPr>
    <a:lvl6pPr marL="0" marR="0" indent="2286000" algn="l" defTabSz="1828800" rtl="0" fontAlgn="auto" latinLnBrk="0" hangingPunct="0">
      <a:lnSpc>
        <a:spcPct val="100000"/>
      </a:lnSpc>
      <a:spcBef>
        <a:spcPts val="0"/>
      </a:spcBef>
      <a:spcAft>
        <a:spcPts val="0"/>
      </a:spcAft>
      <a:buClrTx/>
      <a:buSzTx/>
      <a:buFontTx/>
      <a:buNone/>
      <a:tabLst/>
      <a:defRPr kumimoji="0" sz="4600" b="0" i="1" u="none" strike="noStrike" cap="none" spc="0" normalizeH="0" baseline="0">
        <a:ln>
          <a:noFill/>
        </a:ln>
        <a:solidFill>
          <a:schemeClr val="accent1">
            <a:hueOff val="-11070000"/>
            <a:satOff val="-41666"/>
            <a:lumOff val="-81176"/>
          </a:schemeClr>
        </a:solidFill>
        <a:effectLst/>
        <a:uFillTx/>
        <a:latin typeface="+mn-lt"/>
        <a:ea typeface="+mn-ea"/>
        <a:cs typeface="+mn-cs"/>
        <a:sym typeface="Helvetica"/>
      </a:defRPr>
    </a:lvl6pPr>
    <a:lvl7pPr marL="0" marR="0" indent="2743200" algn="l" defTabSz="1828800" rtl="0" fontAlgn="auto" latinLnBrk="0" hangingPunct="0">
      <a:lnSpc>
        <a:spcPct val="100000"/>
      </a:lnSpc>
      <a:spcBef>
        <a:spcPts val="0"/>
      </a:spcBef>
      <a:spcAft>
        <a:spcPts val="0"/>
      </a:spcAft>
      <a:buClrTx/>
      <a:buSzTx/>
      <a:buFontTx/>
      <a:buNone/>
      <a:tabLst/>
      <a:defRPr kumimoji="0" sz="4600" b="0" i="1" u="none" strike="noStrike" cap="none" spc="0" normalizeH="0" baseline="0">
        <a:ln>
          <a:noFill/>
        </a:ln>
        <a:solidFill>
          <a:schemeClr val="accent1">
            <a:hueOff val="-11070000"/>
            <a:satOff val="-41666"/>
            <a:lumOff val="-81176"/>
          </a:schemeClr>
        </a:solidFill>
        <a:effectLst/>
        <a:uFillTx/>
        <a:latin typeface="+mn-lt"/>
        <a:ea typeface="+mn-ea"/>
        <a:cs typeface="+mn-cs"/>
        <a:sym typeface="Helvetica"/>
      </a:defRPr>
    </a:lvl7pPr>
    <a:lvl8pPr marL="0" marR="0" indent="3200400" algn="l" defTabSz="1828800" rtl="0" fontAlgn="auto" latinLnBrk="0" hangingPunct="0">
      <a:lnSpc>
        <a:spcPct val="100000"/>
      </a:lnSpc>
      <a:spcBef>
        <a:spcPts val="0"/>
      </a:spcBef>
      <a:spcAft>
        <a:spcPts val="0"/>
      </a:spcAft>
      <a:buClrTx/>
      <a:buSzTx/>
      <a:buFontTx/>
      <a:buNone/>
      <a:tabLst/>
      <a:defRPr kumimoji="0" sz="4600" b="0" i="1" u="none" strike="noStrike" cap="none" spc="0" normalizeH="0" baseline="0">
        <a:ln>
          <a:noFill/>
        </a:ln>
        <a:solidFill>
          <a:schemeClr val="accent1">
            <a:hueOff val="-11070000"/>
            <a:satOff val="-41666"/>
            <a:lumOff val="-81176"/>
          </a:schemeClr>
        </a:solidFill>
        <a:effectLst/>
        <a:uFillTx/>
        <a:latin typeface="+mn-lt"/>
        <a:ea typeface="+mn-ea"/>
        <a:cs typeface="+mn-cs"/>
        <a:sym typeface="Helvetica"/>
      </a:defRPr>
    </a:lvl8pPr>
    <a:lvl9pPr marL="0" marR="0" indent="3657600" algn="l" defTabSz="1828800" rtl="0" fontAlgn="auto" latinLnBrk="0" hangingPunct="0">
      <a:lnSpc>
        <a:spcPct val="100000"/>
      </a:lnSpc>
      <a:spcBef>
        <a:spcPts val="0"/>
      </a:spcBef>
      <a:spcAft>
        <a:spcPts val="0"/>
      </a:spcAft>
      <a:buClrTx/>
      <a:buSzTx/>
      <a:buFontTx/>
      <a:buNone/>
      <a:tabLst/>
      <a:defRPr kumimoji="0" sz="4600" b="0" i="1" u="none" strike="noStrike" cap="none" spc="0" normalizeH="0" baseline="0">
        <a:ln>
          <a:noFill/>
        </a:ln>
        <a:solidFill>
          <a:schemeClr val="accent1">
            <a:hueOff val="-11070000"/>
            <a:satOff val="-41666"/>
            <a:lumOff val="-81176"/>
          </a:schemeClr>
        </a:solidFill>
        <a:effectLst/>
        <a:uFillTx/>
        <a:latin typeface="+mn-lt"/>
        <a:ea typeface="+mn-ea"/>
        <a:cs typeface="+mn-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A9BC294-FFE2-49D5-8D69-9E1BD2C41BD5}" styleName="">
    <a:tblBg/>
    <a:wholeTbl>
      <a:tcTxStyle b="off" i="off">
        <a:fontRef idx="minor">
          <a:schemeClr val="accent1">
            <a:hueOff val="-11070000"/>
            <a:satOff val="-41666"/>
            <a:lumOff val="-81176"/>
          </a:schemeClr>
        </a:fontRef>
        <a:schemeClr val="accent1">
          <a:hueOff val="-11070000"/>
          <a:satOff val="-41666"/>
          <a:lumOff val="-81176"/>
        </a:schemeClr>
      </a:tcTxStyle>
      <a:tcStyle>
        <a:tcBdr>
          <a:left>
            <a:ln w="12700" cap="flat">
              <a:solidFill>
                <a:schemeClr val="accent1">
                  <a:hueOff val="-11070000"/>
                  <a:satOff val="-41666"/>
                  <a:lumOff val="-81176"/>
                </a:schemeClr>
              </a:solidFill>
              <a:prstDash val="solid"/>
              <a:round/>
            </a:ln>
          </a:left>
          <a:right>
            <a:ln w="12700" cap="flat">
              <a:solidFill>
                <a:schemeClr val="accent1">
                  <a:hueOff val="-11070000"/>
                  <a:satOff val="-41666"/>
                  <a:lumOff val="-81176"/>
                </a:schemeClr>
              </a:solidFill>
              <a:prstDash val="solid"/>
              <a:round/>
            </a:ln>
          </a:right>
          <a:top>
            <a:ln w="12700" cap="flat">
              <a:solidFill>
                <a:schemeClr val="accent1">
                  <a:hueOff val="-11070000"/>
                  <a:satOff val="-41666"/>
                  <a:lumOff val="-81176"/>
                </a:schemeClr>
              </a:solidFill>
              <a:prstDash val="solid"/>
              <a:round/>
            </a:ln>
          </a:top>
          <a:bottom>
            <a:ln w="12700" cap="flat">
              <a:solidFill>
                <a:schemeClr val="accent1">
                  <a:hueOff val="-11070000"/>
                  <a:satOff val="-41666"/>
                  <a:lumOff val="-81176"/>
                </a:schemeClr>
              </a:solidFill>
              <a:prstDash val="solid"/>
              <a:round/>
            </a:ln>
          </a:bottom>
          <a:insideH>
            <a:ln w="12700" cap="flat">
              <a:solidFill>
                <a:schemeClr val="accent1">
                  <a:hueOff val="-11070000"/>
                  <a:satOff val="-41666"/>
                  <a:lumOff val="-81176"/>
                </a:schemeClr>
              </a:solidFill>
              <a:prstDash val="solid"/>
              <a:round/>
            </a:ln>
          </a:insideH>
          <a:insideV>
            <a:ln w="12700" cap="flat">
              <a:solidFill>
                <a:schemeClr val="accent1">
                  <a:hueOff val="-11070000"/>
                  <a:satOff val="-41666"/>
                  <a:lumOff val="-81176"/>
                </a:schemeClr>
              </a:solidFill>
              <a:prstDash val="solid"/>
              <a:round/>
            </a:ln>
          </a:insideV>
        </a:tcBdr>
        <a:fill>
          <a:gradFill>
            <a:gsLst>
              <a:gs pos="0">
                <a:schemeClr val="accent3">
                  <a:lumOff val="44000"/>
                </a:schemeClr>
              </a:gs>
              <a:gs pos="35000">
                <a:schemeClr val="accent3">
                  <a:lumOff val="44000"/>
                </a:schemeClr>
              </a:gs>
              <a:gs pos="100000">
                <a:schemeClr val="accent3">
                  <a:lumOff val="44000"/>
                </a:schemeClr>
              </a:gs>
            </a:gsLst>
            <a:lin ang="16200000"/>
          </a:gradFill>
        </a:fill>
      </a:tcStyle>
    </a:wholeTbl>
    <a:band2H>
      <a:tcTxStyle/>
      <a:tcStyle>
        <a:tcBdr/>
        <a:fill>
          <a:solidFill>
            <a:schemeClr val="accent3">
              <a:lumOff val="44000"/>
            </a:schemeClr>
          </a:solidFill>
        </a:fill>
      </a:tcStyle>
    </a:band2H>
    <a:firstCol>
      <a:tcTxStyle b="on" i="off">
        <a:fontRef idx="minor">
          <a:schemeClr val="accent1">
            <a:hueOff val="-11070000"/>
            <a:satOff val="-41666"/>
            <a:lumOff val="-81176"/>
          </a:schemeClr>
        </a:fontRef>
        <a:schemeClr val="accent1">
          <a:hueOff val="-11070000"/>
          <a:satOff val="-41666"/>
          <a:lumOff val="-81176"/>
        </a:schemeClr>
      </a:tcTxStyle>
      <a:tcStyle>
        <a:tcBdr>
          <a:left>
            <a:ln w="12700" cap="flat">
              <a:solidFill>
                <a:schemeClr val="accent1">
                  <a:hueOff val="-11070000"/>
                  <a:satOff val="-41666"/>
                  <a:lumOff val="-81176"/>
                </a:schemeClr>
              </a:solidFill>
              <a:prstDash val="solid"/>
              <a:round/>
            </a:ln>
          </a:left>
          <a:right>
            <a:ln w="12700" cap="flat">
              <a:solidFill>
                <a:schemeClr val="accent1">
                  <a:hueOff val="-11070000"/>
                  <a:satOff val="-41666"/>
                  <a:lumOff val="-81176"/>
                </a:schemeClr>
              </a:solidFill>
              <a:prstDash val="solid"/>
              <a:round/>
            </a:ln>
          </a:right>
          <a:top>
            <a:ln w="12700" cap="flat">
              <a:solidFill>
                <a:schemeClr val="accent1">
                  <a:hueOff val="-11070000"/>
                  <a:satOff val="-41666"/>
                  <a:lumOff val="-81176"/>
                </a:schemeClr>
              </a:solidFill>
              <a:prstDash val="solid"/>
              <a:round/>
            </a:ln>
          </a:top>
          <a:bottom>
            <a:ln w="12700" cap="flat">
              <a:solidFill>
                <a:schemeClr val="accent1">
                  <a:hueOff val="-11070000"/>
                  <a:satOff val="-41666"/>
                  <a:lumOff val="-81176"/>
                </a:schemeClr>
              </a:solidFill>
              <a:prstDash val="solid"/>
              <a:round/>
            </a:ln>
          </a:bottom>
          <a:insideH>
            <a:ln w="12700" cap="flat">
              <a:solidFill>
                <a:schemeClr val="accent1">
                  <a:hueOff val="-11070000"/>
                  <a:satOff val="-41666"/>
                  <a:lumOff val="-81176"/>
                </a:schemeClr>
              </a:solidFill>
              <a:prstDash val="solid"/>
              <a:round/>
            </a:ln>
          </a:insideH>
          <a:insideV>
            <a:ln w="12700" cap="flat">
              <a:solidFill>
                <a:schemeClr val="accent1">
                  <a:hueOff val="-11070000"/>
                  <a:satOff val="-41666"/>
                  <a:lumOff val="-81176"/>
                </a:schemeClr>
              </a:solidFill>
              <a:prstDash val="solid"/>
              <a:round/>
            </a:ln>
          </a:insideV>
        </a:tcBdr>
        <a:fill>
          <a:solidFill>
            <a:schemeClr val="accent1">
              <a:hueOff val="-11070000"/>
              <a:satOff val="-41666"/>
              <a:lumOff val="-81176"/>
              <a:alpha val="20000"/>
            </a:schemeClr>
          </a:solidFill>
        </a:fill>
      </a:tcStyle>
    </a:firstCol>
    <a:lastRow>
      <a:tcTxStyle b="on" i="off">
        <a:fontRef idx="minor">
          <a:schemeClr val="accent1">
            <a:hueOff val="-11070000"/>
            <a:satOff val="-41666"/>
            <a:lumOff val="-81176"/>
          </a:schemeClr>
        </a:fontRef>
        <a:schemeClr val="accent1">
          <a:hueOff val="-11070000"/>
          <a:satOff val="-41666"/>
          <a:lumOff val="-81176"/>
        </a:schemeClr>
      </a:tcTxStyle>
      <a:tcStyle>
        <a:tcBdr>
          <a:left>
            <a:ln w="12700" cap="flat">
              <a:solidFill>
                <a:schemeClr val="accent1">
                  <a:hueOff val="-11070000"/>
                  <a:satOff val="-41666"/>
                  <a:lumOff val="-81176"/>
                </a:schemeClr>
              </a:solidFill>
              <a:prstDash val="solid"/>
              <a:round/>
            </a:ln>
          </a:left>
          <a:right>
            <a:ln w="12700" cap="flat">
              <a:solidFill>
                <a:schemeClr val="accent1">
                  <a:hueOff val="-11070000"/>
                  <a:satOff val="-41666"/>
                  <a:lumOff val="-81176"/>
                </a:schemeClr>
              </a:solidFill>
              <a:prstDash val="solid"/>
              <a:round/>
            </a:ln>
          </a:right>
          <a:top>
            <a:ln w="88900" cap="flat">
              <a:solidFill>
                <a:schemeClr val="accent1">
                  <a:hueOff val="-11070000"/>
                  <a:satOff val="-41666"/>
                  <a:lumOff val="-81176"/>
                </a:schemeClr>
              </a:solidFill>
              <a:prstDash val="solid"/>
              <a:round/>
            </a:ln>
          </a:top>
          <a:bottom>
            <a:ln w="12700" cap="flat">
              <a:solidFill>
                <a:schemeClr val="accent1">
                  <a:hueOff val="-11070000"/>
                  <a:satOff val="-41666"/>
                  <a:lumOff val="-81176"/>
                </a:schemeClr>
              </a:solidFill>
              <a:prstDash val="solid"/>
              <a:round/>
            </a:ln>
          </a:bottom>
          <a:insideH>
            <a:ln w="12700" cap="flat">
              <a:solidFill>
                <a:schemeClr val="accent1">
                  <a:hueOff val="-11070000"/>
                  <a:satOff val="-41666"/>
                  <a:lumOff val="-81176"/>
                </a:schemeClr>
              </a:solidFill>
              <a:prstDash val="solid"/>
              <a:round/>
            </a:ln>
          </a:insideH>
          <a:insideV>
            <a:ln w="12700" cap="flat">
              <a:solidFill>
                <a:schemeClr val="accent1">
                  <a:hueOff val="-11070000"/>
                  <a:satOff val="-41666"/>
                  <a:lumOff val="-81176"/>
                </a:schemeClr>
              </a:solidFill>
              <a:prstDash val="solid"/>
              <a:round/>
            </a:ln>
          </a:insideV>
        </a:tcBdr>
        <a:fill>
          <a:noFill/>
        </a:fill>
      </a:tcStyle>
    </a:lastRow>
    <a:firstRow>
      <a:tcTxStyle b="on" i="on">
        <a:fontRef idx="minor">
          <a:schemeClr val="accent1">
            <a:hueOff val="-11070000"/>
            <a:satOff val="-41666"/>
            <a:lumOff val="-81176"/>
          </a:schemeClr>
        </a:fontRef>
        <a:schemeClr val="accent1">
          <a:hueOff val="-11070000"/>
          <a:satOff val="-41666"/>
          <a:lumOff val="-81176"/>
        </a:schemeClr>
      </a:tcTxStyle>
      <a:tcStyle>
        <a:tcBdr>
          <a:left>
            <a:ln w="12700" cap="flat">
              <a:solidFill>
                <a:schemeClr val="accent1">
                  <a:hueOff val="-11070000"/>
                  <a:satOff val="-41666"/>
                  <a:lumOff val="-81176"/>
                </a:schemeClr>
              </a:solidFill>
              <a:prstDash val="solid"/>
              <a:round/>
            </a:ln>
          </a:left>
          <a:right>
            <a:ln w="12700" cap="flat">
              <a:solidFill>
                <a:schemeClr val="accent1">
                  <a:hueOff val="-11070000"/>
                  <a:satOff val="-41666"/>
                  <a:lumOff val="-81176"/>
                </a:schemeClr>
              </a:solidFill>
              <a:prstDash val="solid"/>
              <a:round/>
            </a:ln>
          </a:right>
          <a:top>
            <a:ln w="25400" cap="flat">
              <a:solidFill>
                <a:schemeClr val="accent1">
                  <a:hueOff val="-11070000"/>
                  <a:satOff val="-41666"/>
                  <a:lumOff val="-81176"/>
                </a:schemeClr>
              </a:solidFill>
              <a:prstDash val="solid"/>
              <a:miter lim="400000"/>
            </a:ln>
          </a:top>
          <a:bottom>
            <a:ln w="12700" cap="flat">
              <a:solidFill>
                <a:schemeClr val="accent1">
                  <a:hueOff val="-11070000"/>
                  <a:satOff val="-41666"/>
                  <a:lumOff val="-81176"/>
                </a:schemeClr>
              </a:solidFill>
              <a:prstDash val="solid"/>
              <a:miter lim="400000"/>
            </a:ln>
          </a:bottom>
          <a:insideH>
            <a:ln w="12700" cap="flat">
              <a:solidFill>
                <a:schemeClr val="accent1">
                  <a:hueOff val="-11070000"/>
                  <a:satOff val="-41666"/>
                  <a:lumOff val="-81176"/>
                </a:schemeClr>
              </a:solidFill>
              <a:prstDash val="solid"/>
              <a:round/>
            </a:ln>
          </a:insideH>
          <a:insideV>
            <a:ln w="12700" cap="flat">
              <a:solidFill>
                <a:schemeClr val="accent1">
                  <a:hueOff val="-11070000"/>
                  <a:satOff val="-41666"/>
                  <a:lumOff val="-81176"/>
                </a:schemeClr>
              </a:solidFill>
              <a:prstDash val="solid"/>
              <a:round/>
            </a:ln>
          </a:insideV>
        </a:tcBdr>
        <a:fill>
          <a:noFill/>
        </a:fill>
      </a:tcStyle>
    </a:firstRow>
  </a:tblStyle>
  <a:tblStyle styleId="{C7B018BB-80A7-4F77-B60F-C8B233D01FF8}" styleName="">
    <a:tblBg/>
    <a:wholeTbl>
      <a:tcTxStyle b="off" i="off">
        <a:fontRef idx="minor">
          <a:schemeClr val="accent1">
            <a:hueOff val="-11070000"/>
            <a:satOff val="-41666"/>
            <a:lumOff val="-81176"/>
          </a:schemeClr>
        </a:fontRef>
        <a:schemeClr val="accent1">
          <a:hueOff val="-11070000"/>
          <a:satOff val="-41666"/>
          <a:lumOff val="-81176"/>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wholeTbl>
    <a:band2H>
      <a:tcTxStyle/>
      <a:tcStyle>
        <a:tcBdr/>
        <a:fill>
          <a:solidFill>
            <a:schemeClr val="accent3">
              <a:lumOff val="44000"/>
            </a:schemeClr>
          </a:solidFill>
        </a:fill>
      </a:tcStyle>
    </a:band2H>
    <a:firstCol>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Col>
    <a:la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635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lastRow>
    <a:fir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635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Row>
  </a:tblStyle>
  <a:tblStyle styleId="{EEE7283C-3CF3-47DC-8721-378D4A62B228}" styleName="">
    <a:tblBg/>
    <a:wholeTbl>
      <a:tcTxStyle b="off" i="off">
        <a:fontRef idx="minor">
          <a:schemeClr val="accent1">
            <a:hueOff val="-11070000"/>
            <a:satOff val="-41666"/>
            <a:lumOff val="-81176"/>
          </a:schemeClr>
        </a:fontRef>
        <a:schemeClr val="accent1">
          <a:hueOff val="-11070000"/>
          <a:satOff val="-41666"/>
          <a:lumOff val="-81176"/>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CCCD9"/>
          </a:solidFill>
        </a:fill>
      </a:tcStyle>
    </a:wholeTbl>
    <a:band2H>
      <a:tcTxStyle/>
      <a:tcStyle>
        <a:tcBdr/>
        <a:fill>
          <a:solidFill>
            <a:srgbClr val="E7E7ED"/>
          </a:solidFill>
        </a:fill>
      </a:tcStyle>
    </a:band2H>
    <a:firstCol>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Col>
    <a:la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635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lastRow>
    <a:fir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635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Row>
  </a:tblStyle>
  <a:tblStyle styleId="{CF821DB8-F4EB-4A41-A1BA-3FCAFE7338EE}" styleName="">
    <a:tblBg/>
    <a:wholeTbl>
      <a:tcTxStyle b="off" i="off">
        <a:fontRef idx="minor">
          <a:schemeClr val="accent1">
            <a:hueOff val="-11070000"/>
            <a:satOff val="-41666"/>
            <a:lumOff val="-81176"/>
          </a:schemeClr>
        </a:fontRef>
        <a:schemeClr val="accent1">
          <a:hueOff val="-11070000"/>
          <a:satOff val="-41666"/>
          <a:lumOff val="-81176"/>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chemeClr val="accent3">
              <a:lumOff val="44000"/>
            </a:schemeClr>
          </a:solidFill>
        </a:fill>
      </a:tcStyle>
    </a:band2H>
    <a:firstCol>
      <a:tcTxStyle b="on" i="off">
        <a:fontRef idx="minor">
          <a:schemeClr val="accent3">
            <a:lumOff val="44000"/>
          </a:schemeClr>
        </a:fontRef>
        <a:schemeClr val="accent3">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chemeClr val="accent1">
            <a:hueOff val="-11070000"/>
            <a:satOff val="-41666"/>
            <a:lumOff val="-81176"/>
          </a:schemeClr>
        </a:fontRef>
        <a:schemeClr val="accent1">
          <a:hueOff val="-11070000"/>
          <a:satOff val="-41666"/>
          <a:lumOff val="-81176"/>
        </a:schemeClr>
      </a:tcTxStyle>
      <a:tcStyle>
        <a:tcBdr>
          <a:left>
            <a:ln w="12700" cap="flat">
              <a:noFill/>
              <a:miter lim="400000"/>
            </a:ln>
          </a:left>
          <a:right>
            <a:ln w="12700" cap="flat">
              <a:noFill/>
              <a:miter lim="400000"/>
            </a:ln>
          </a:right>
          <a:top>
            <a:ln w="88900" cap="flat">
              <a:solidFill>
                <a:schemeClr val="accent1">
                  <a:hueOff val="-11070000"/>
                  <a:satOff val="-41666"/>
                  <a:lumOff val="-81176"/>
                </a:schemeClr>
              </a:solidFill>
              <a:prstDash val="solid"/>
              <a:round/>
            </a:ln>
          </a:top>
          <a:bottom>
            <a:ln w="25400" cap="flat">
              <a:solidFill>
                <a:schemeClr val="accent1">
                  <a:hueOff val="-11070000"/>
                  <a:satOff val="-41666"/>
                  <a:lumOff val="-81176"/>
                </a:schemeClr>
              </a:solidFill>
              <a:prstDash val="solid"/>
              <a:round/>
            </a:ln>
          </a:bottom>
          <a:insideH>
            <a:ln w="12700" cap="flat">
              <a:noFill/>
              <a:miter lim="400000"/>
            </a:ln>
          </a:insideH>
          <a:insideV>
            <a:ln w="12700" cap="flat">
              <a:noFill/>
              <a:miter lim="400000"/>
            </a:ln>
          </a:insideV>
        </a:tcBdr>
        <a:fill>
          <a:solidFill>
            <a:schemeClr val="accent3">
              <a:lumOff val="44000"/>
            </a:schemeClr>
          </a:solidFill>
        </a:fill>
      </a:tcStyle>
    </a:lastRow>
    <a:firstRow>
      <a:tcTxStyle b="on" i="off">
        <a:fontRef idx="minor">
          <a:schemeClr val="accent3">
            <a:lumOff val="44000"/>
          </a:schemeClr>
        </a:fontRef>
        <a:schemeClr val="accent3">
          <a:lumOff val="44000"/>
        </a:schemeClr>
      </a:tcTxStyle>
      <a:tcStyle>
        <a:tcBdr>
          <a:left>
            <a:ln w="12700" cap="flat">
              <a:noFill/>
              <a:miter lim="400000"/>
            </a:ln>
          </a:left>
          <a:right>
            <a:ln w="12700" cap="flat">
              <a:noFill/>
              <a:miter lim="400000"/>
            </a:ln>
          </a:right>
          <a:top>
            <a:ln w="25400" cap="flat">
              <a:solidFill>
                <a:schemeClr val="accent1">
                  <a:hueOff val="-11070000"/>
                  <a:satOff val="-41666"/>
                  <a:lumOff val="-81176"/>
                </a:schemeClr>
              </a:solidFill>
              <a:prstDash val="solid"/>
              <a:round/>
            </a:ln>
          </a:top>
          <a:bottom>
            <a:ln w="25400" cap="flat">
              <a:solidFill>
                <a:schemeClr val="accent1">
                  <a:hueOff val="-11070000"/>
                  <a:satOff val="-41666"/>
                  <a:lumOff val="-81176"/>
                </a:schemeClr>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chemeClr val="accent1">
            <a:hueOff val="-11070000"/>
            <a:satOff val="-41666"/>
            <a:lumOff val="-81176"/>
          </a:schemeClr>
        </a:fontRef>
        <a:schemeClr val="accent1">
          <a:hueOff val="-11070000"/>
          <a:satOff val="-41666"/>
          <a:lumOff val="-81176"/>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hueOff val="-11070000"/>
              <a:satOff val="-41666"/>
              <a:lumOff val="-81176"/>
            </a:schemeClr>
          </a:solidFill>
        </a:fill>
      </a:tcStyle>
    </a:firstCol>
    <a:la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635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hueOff val="-11070000"/>
              <a:satOff val="-41666"/>
              <a:lumOff val="-81176"/>
            </a:schemeClr>
          </a:solidFill>
        </a:fill>
      </a:tcStyle>
    </a:lastRow>
    <a:fir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635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hueOff val="-11070000"/>
              <a:satOff val="-41666"/>
              <a:lumOff val="-81176"/>
            </a:schemeClr>
          </a:solidFill>
        </a:fill>
      </a:tcStyle>
    </a:firstRow>
  </a:tblStyle>
  <a:tblStyle styleId="{2708684C-4D16-4618-839F-0558EEFCDFE6}" styleName="">
    <a:tblBg/>
    <a:wholeTbl>
      <a:tcTxStyle b="off" i="off">
        <a:fontRef idx="minor">
          <a:schemeClr val="accent1">
            <a:hueOff val="-11070000"/>
            <a:satOff val="-41666"/>
            <a:lumOff val="-81176"/>
          </a:schemeClr>
        </a:fontRef>
        <a:schemeClr val="accent1">
          <a:hueOff val="-11070000"/>
          <a:satOff val="-41666"/>
          <a:lumOff val="-81176"/>
        </a:schemeClr>
      </a:tcTxStyle>
      <a:tcStyle>
        <a:tcBdr>
          <a:left>
            <a:ln w="12700" cap="flat">
              <a:solidFill>
                <a:schemeClr val="accent1">
                  <a:hueOff val="-11070000"/>
                  <a:satOff val="-41666"/>
                  <a:lumOff val="-81176"/>
                </a:schemeClr>
              </a:solidFill>
              <a:prstDash val="solid"/>
              <a:round/>
            </a:ln>
          </a:left>
          <a:right>
            <a:ln w="12700" cap="flat">
              <a:solidFill>
                <a:schemeClr val="accent1">
                  <a:hueOff val="-11070000"/>
                  <a:satOff val="-41666"/>
                  <a:lumOff val="-81176"/>
                </a:schemeClr>
              </a:solidFill>
              <a:prstDash val="solid"/>
              <a:round/>
            </a:ln>
          </a:right>
          <a:top>
            <a:ln w="12700" cap="flat">
              <a:solidFill>
                <a:schemeClr val="accent1">
                  <a:hueOff val="-11070000"/>
                  <a:satOff val="-41666"/>
                  <a:lumOff val="-81176"/>
                </a:schemeClr>
              </a:solidFill>
              <a:prstDash val="solid"/>
              <a:round/>
            </a:ln>
          </a:top>
          <a:bottom>
            <a:ln w="12700" cap="flat">
              <a:solidFill>
                <a:schemeClr val="accent1">
                  <a:hueOff val="-11070000"/>
                  <a:satOff val="-41666"/>
                  <a:lumOff val="-81176"/>
                </a:schemeClr>
              </a:solidFill>
              <a:prstDash val="solid"/>
              <a:round/>
            </a:ln>
          </a:bottom>
          <a:insideH>
            <a:ln w="12700" cap="flat">
              <a:solidFill>
                <a:schemeClr val="accent1">
                  <a:hueOff val="-11070000"/>
                  <a:satOff val="-41666"/>
                  <a:lumOff val="-81176"/>
                </a:schemeClr>
              </a:solidFill>
              <a:prstDash val="solid"/>
              <a:round/>
            </a:ln>
          </a:insideH>
          <a:insideV>
            <a:ln w="12700" cap="flat">
              <a:solidFill>
                <a:schemeClr val="accent1">
                  <a:hueOff val="-11070000"/>
                  <a:satOff val="-41666"/>
                  <a:lumOff val="-81176"/>
                </a:schemeClr>
              </a:solidFill>
              <a:prstDash val="solid"/>
              <a:round/>
            </a:ln>
          </a:insideV>
        </a:tcBdr>
        <a:fill>
          <a:solidFill>
            <a:schemeClr val="accent1">
              <a:hueOff val="-11070000"/>
              <a:satOff val="-41666"/>
              <a:lumOff val="-81176"/>
              <a:alpha val="20000"/>
            </a:schemeClr>
          </a:solidFill>
        </a:fill>
      </a:tcStyle>
    </a:wholeTbl>
    <a:band2H>
      <a:tcTxStyle/>
      <a:tcStyle>
        <a:tcBdr/>
        <a:fill>
          <a:solidFill>
            <a:schemeClr val="accent3">
              <a:lumOff val="44000"/>
            </a:schemeClr>
          </a:solidFill>
        </a:fill>
      </a:tcStyle>
    </a:band2H>
    <a:firstCol>
      <a:tcTxStyle b="on" i="off">
        <a:fontRef idx="minor">
          <a:schemeClr val="accent1">
            <a:hueOff val="-11070000"/>
            <a:satOff val="-41666"/>
            <a:lumOff val="-81176"/>
          </a:schemeClr>
        </a:fontRef>
        <a:schemeClr val="accent1">
          <a:hueOff val="-11070000"/>
          <a:satOff val="-41666"/>
          <a:lumOff val="-81176"/>
        </a:schemeClr>
      </a:tcTxStyle>
      <a:tcStyle>
        <a:tcBdr>
          <a:left>
            <a:ln w="12700" cap="flat">
              <a:solidFill>
                <a:schemeClr val="accent1">
                  <a:hueOff val="-11070000"/>
                  <a:satOff val="-41666"/>
                  <a:lumOff val="-81176"/>
                </a:schemeClr>
              </a:solidFill>
              <a:prstDash val="solid"/>
              <a:round/>
            </a:ln>
          </a:left>
          <a:right>
            <a:ln w="12700" cap="flat">
              <a:solidFill>
                <a:schemeClr val="accent1">
                  <a:hueOff val="-11070000"/>
                  <a:satOff val="-41666"/>
                  <a:lumOff val="-81176"/>
                </a:schemeClr>
              </a:solidFill>
              <a:prstDash val="solid"/>
              <a:round/>
            </a:ln>
          </a:right>
          <a:top>
            <a:ln w="12700" cap="flat">
              <a:solidFill>
                <a:schemeClr val="accent1">
                  <a:hueOff val="-11070000"/>
                  <a:satOff val="-41666"/>
                  <a:lumOff val="-81176"/>
                </a:schemeClr>
              </a:solidFill>
              <a:prstDash val="solid"/>
              <a:round/>
            </a:ln>
          </a:top>
          <a:bottom>
            <a:ln w="12700" cap="flat">
              <a:solidFill>
                <a:schemeClr val="accent1">
                  <a:hueOff val="-11070000"/>
                  <a:satOff val="-41666"/>
                  <a:lumOff val="-81176"/>
                </a:schemeClr>
              </a:solidFill>
              <a:prstDash val="solid"/>
              <a:round/>
            </a:ln>
          </a:bottom>
          <a:insideH>
            <a:ln w="12700" cap="flat">
              <a:solidFill>
                <a:schemeClr val="accent1">
                  <a:hueOff val="-11070000"/>
                  <a:satOff val="-41666"/>
                  <a:lumOff val="-81176"/>
                </a:schemeClr>
              </a:solidFill>
              <a:prstDash val="solid"/>
              <a:round/>
            </a:ln>
          </a:insideH>
          <a:insideV>
            <a:ln w="12700" cap="flat">
              <a:solidFill>
                <a:schemeClr val="accent1">
                  <a:hueOff val="-11070000"/>
                  <a:satOff val="-41666"/>
                  <a:lumOff val="-81176"/>
                </a:schemeClr>
              </a:solidFill>
              <a:prstDash val="solid"/>
              <a:round/>
            </a:ln>
          </a:insideV>
        </a:tcBdr>
        <a:fill>
          <a:solidFill>
            <a:schemeClr val="accent1">
              <a:hueOff val="-11070000"/>
              <a:satOff val="-41666"/>
              <a:lumOff val="-81176"/>
              <a:alpha val="20000"/>
            </a:schemeClr>
          </a:solidFill>
        </a:fill>
      </a:tcStyle>
    </a:firstCol>
    <a:lastRow>
      <a:tcTxStyle b="on" i="off">
        <a:fontRef idx="minor">
          <a:schemeClr val="accent1">
            <a:hueOff val="-11070000"/>
            <a:satOff val="-41666"/>
            <a:lumOff val="-81176"/>
          </a:schemeClr>
        </a:fontRef>
        <a:schemeClr val="accent1">
          <a:hueOff val="-11070000"/>
          <a:satOff val="-41666"/>
          <a:lumOff val="-81176"/>
        </a:schemeClr>
      </a:tcTxStyle>
      <a:tcStyle>
        <a:tcBdr>
          <a:left>
            <a:ln w="12700" cap="flat">
              <a:solidFill>
                <a:schemeClr val="accent1">
                  <a:hueOff val="-11070000"/>
                  <a:satOff val="-41666"/>
                  <a:lumOff val="-81176"/>
                </a:schemeClr>
              </a:solidFill>
              <a:prstDash val="solid"/>
              <a:round/>
            </a:ln>
          </a:left>
          <a:right>
            <a:ln w="12700" cap="flat">
              <a:solidFill>
                <a:schemeClr val="accent1">
                  <a:hueOff val="-11070000"/>
                  <a:satOff val="-41666"/>
                  <a:lumOff val="-81176"/>
                </a:schemeClr>
              </a:solidFill>
              <a:prstDash val="solid"/>
              <a:round/>
            </a:ln>
          </a:right>
          <a:top>
            <a:ln w="88900" cap="flat">
              <a:solidFill>
                <a:schemeClr val="accent1">
                  <a:hueOff val="-11070000"/>
                  <a:satOff val="-41666"/>
                  <a:lumOff val="-81176"/>
                </a:schemeClr>
              </a:solidFill>
              <a:prstDash val="solid"/>
              <a:round/>
            </a:ln>
          </a:top>
          <a:bottom>
            <a:ln w="12700" cap="flat">
              <a:solidFill>
                <a:schemeClr val="accent1">
                  <a:hueOff val="-11070000"/>
                  <a:satOff val="-41666"/>
                  <a:lumOff val="-81176"/>
                </a:schemeClr>
              </a:solidFill>
              <a:prstDash val="solid"/>
              <a:round/>
            </a:ln>
          </a:bottom>
          <a:insideH>
            <a:ln w="12700" cap="flat">
              <a:solidFill>
                <a:schemeClr val="accent1">
                  <a:hueOff val="-11070000"/>
                  <a:satOff val="-41666"/>
                  <a:lumOff val="-81176"/>
                </a:schemeClr>
              </a:solidFill>
              <a:prstDash val="solid"/>
              <a:round/>
            </a:ln>
          </a:insideH>
          <a:insideV>
            <a:ln w="12700" cap="flat">
              <a:solidFill>
                <a:schemeClr val="accent1">
                  <a:hueOff val="-11070000"/>
                  <a:satOff val="-41666"/>
                  <a:lumOff val="-81176"/>
                </a:schemeClr>
              </a:solidFill>
              <a:prstDash val="solid"/>
              <a:round/>
            </a:ln>
          </a:insideV>
        </a:tcBdr>
        <a:fill>
          <a:noFill/>
        </a:fill>
      </a:tcStyle>
    </a:lastRow>
    <a:firstRow>
      <a:tcTxStyle b="on" i="off">
        <a:fontRef idx="minor">
          <a:schemeClr val="accent1">
            <a:hueOff val="-11070000"/>
            <a:satOff val="-41666"/>
            <a:lumOff val="-81176"/>
          </a:schemeClr>
        </a:fontRef>
        <a:schemeClr val="accent1">
          <a:hueOff val="-11070000"/>
          <a:satOff val="-41666"/>
          <a:lumOff val="-81176"/>
        </a:schemeClr>
      </a:tcTxStyle>
      <a:tcStyle>
        <a:tcBdr>
          <a:left>
            <a:ln w="12700" cap="flat">
              <a:solidFill>
                <a:schemeClr val="accent1">
                  <a:hueOff val="-11070000"/>
                  <a:satOff val="-41666"/>
                  <a:lumOff val="-81176"/>
                </a:schemeClr>
              </a:solidFill>
              <a:prstDash val="solid"/>
              <a:round/>
            </a:ln>
          </a:left>
          <a:right>
            <a:ln w="12700" cap="flat">
              <a:solidFill>
                <a:schemeClr val="accent1">
                  <a:hueOff val="-11070000"/>
                  <a:satOff val="-41666"/>
                  <a:lumOff val="-81176"/>
                </a:schemeClr>
              </a:solidFill>
              <a:prstDash val="solid"/>
              <a:round/>
            </a:ln>
          </a:right>
          <a:top>
            <a:ln w="12700" cap="flat">
              <a:solidFill>
                <a:schemeClr val="accent1">
                  <a:hueOff val="-11070000"/>
                  <a:satOff val="-41666"/>
                  <a:lumOff val="-81176"/>
                </a:schemeClr>
              </a:solidFill>
              <a:prstDash val="solid"/>
              <a:round/>
            </a:ln>
          </a:top>
          <a:bottom>
            <a:ln w="25400" cap="flat">
              <a:solidFill>
                <a:schemeClr val="accent1">
                  <a:hueOff val="-11070000"/>
                  <a:satOff val="-41666"/>
                  <a:lumOff val="-81176"/>
                </a:schemeClr>
              </a:solidFill>
              <a:prstDash val="solid"/>
              <a:round/>
            </a:ln>
          </a:bottom>
          <a:insideH>
            <a:ln w="12700" cap="flat">
              <a:solidFill>
                <a:schemeClr val="accent1">
                  <a:hueOff val="-11070000"/>
                  <a:satOff val="-41666"/>
                  <a:lumOff val="-81176"/>
                </a:schemeClr>
              </a:solidFill>
              <a:prstDash val="solid"/>
              <a:round/>
            </a:ln>
          </a:insideH>
          <a:insideV>
            <a:ln w="12700" cap="flat">
              <a:solidFill>
                <a:schemeClr val="accent1">
                  <a:hueOff val="-11070000"/>
                  <a:satOff val="-41666"/>
                  <a:lumOff val="-81176"/>
                </a:schemeClr>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3" d="100"/>
          <a:sy n="33" d="100"/>
        </p:scale>
        <p:origin x="663" y="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4" name="Shape 234"/>
          <p:cNvSpPr>
            <a:spLocks noGrp="1" noRot="1" noChangeAspect="1"/>
          </p:cNvSpPr>
          <p:nvPr>
            <p:ph type="sldImg"/>
          </p:nvPr>
        </p:nvSpPr>
        <p:spPr>
          <a:xfrm>
            <a:off x="1143000" y="685800"/>
            <a:ext cx="4572000" cy="3429000"/>
          </a:xfrm>
          <a:prstGeom prst="rect">
            <a:avLst/>
          </a:prstGeom>
        </p:spPr>
        <p:txBody>
          <a:bodyPr/>
          <a:lstStyle/>
          <a:p>
            <a:endParaRPr/>
          </a:p>
        </p:txBody>
      </p:sp>
      <p:sp>
        <p:nvSpPr>
          <p:cNvPr id="235" name="Shape 23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828800" latinLnBrk="0">
      <a:lnSpc>
        <a:spcPts val="5300"/>
      </a:lnSpc>
      <a:spcBef>
        <a:spcPts val="2600"/>
      </a:spcBef>
      <a:defRPr sz="4600">
        <a:solidFill>
          <a:schemeClr val="accent1">
            <a:hueOff val="-11070000"/>
            <a:satOff val="-41666"/>
            <a:lumOff val="-81176"/>
          </a:schemeClr>
        </a:solidFill>
        <a:latin typeface="+mn-lt"/>
        <a:ea typeface="+mn-ea"/>
        <a:cs typeface="+mn-cs"/>
        <a:sym typeface="Helvetica"/>
      </a:defRPr>
    </a:lvl1pPr>
    <a:lvl2pPr indent="228600" defTabSz="1828800" latinLnBrk="0">
      <a:lnSpc>
        <a:spcPts val="5300"/>
      </a:lnSpc>
      <a:spcBef>
        <a:spcPts val="2600"/>
      </a:spcBef>
      <a:defRPr sz="4600">
        <a:solidFill>
          <a:schemeClr val="accent1">
            <a:hueOff val="-11070000"/>
            <a:satOff val="-41666"/>
            <a:lumOff val="-81176"/>
          </a:schemeClr>
        </a:solidFill>
        <a:latin typeface="+mn-lt"/>
        <a:ea typeface="+mn-ea"/>
        <a:cs typeface="+mn-cs"/>
        <a:sym typeface="Helvetica"/>
      </a:defRPr>
    </a:lvl2pPr>
    <a:lvl3pPr indent="457200" defTabSz="1828800" latinLnBrk="0">
      <a:lnSpc>
        <a:spcPts val="5300"/>
      </a:lnSpc>
      <a:spcBef>
        <a:spcPts val="2600"/>
      </a:spcBef>
      <a:defRPr sz="4600">
        <a:solidFill>
          <a:schemeClr val="accent1">
            <a:hueOff val="-11070000"/>
            <a:satOff val="-41666"/>
            <a:lumOff val="-81176"/>
          </a:schemeClr>
        </a:solidFill>
        <a:latin typeface="+mn-lt"/>
        <a:ea typeface="+mn-ea"/>
        <a:cs typeface="+mn-cs"/>
        <a:sym typeface="Helvetica"/>
      </a:defRPr>
    </a:lvl3pPr>
    <a:lvl4pPr indent="685800" defTabSz="1828800" latinLnBrk="0">
      <a:lnSpc>
        <a:spcPts val="5300"/>
      </a:lnSpc>
      <a:spcBef>
        <a:spcPts val="2600"/>
      </a:spcBef>
      <a:defRPr sz="4600">
        <a:solidFill>
          <a:schemeClr val="accent1">
            <a:hueOff val="-11070000"/>
            <a:satOff val="-41666"/>
            <a:lumOff val="-81176"/>
          </a:schemeClr>
        </a:solidFill>
        <a:latin typeface="+mn-lt"/>
        <a:ea typeface="+mn-ea"/>
        <a:cs typeface="+mn-cs"/>
        <a:sym typeface="Helvetica"/>
      </a:defRPr>
    </a:lvl4pPr>
    <a:lvl5pPr indent="914400" defTabSz="1828800" latinLnBrk="0">
      <a:lnSpc>
        <a:spcPts val="5300"/>
      </a:lnSpc>
      <a:spcBef>
        <a:spcPts val="2600"/>
      </a:spcBef>
      <a:defRPr sz="4600">
        <a:solidFill>
          <a:schemeClr val="accent1">
            <a:hueOff val="-11070000"/>
            <a:satOff val="-41666"/>
            <a:lumOff val="-81176"/>
          </a:schemeClr>
        </a:solidFill>
        <a:latin typeface="+mn-lt"/>
        <a:ea typeface="+mn-ea"/>
        <a:cs typeface="+mn-cs"/>
        <a:sym typeface="Helvetica"/>
      </a:defRPr>
    </a:lvl5pPr>
    <a:lvl6pPr indent="1143000" defTabSz="1828800" latinLnBrk="0">
      <a:lnSpc>
        <a:spcPts val="5300"/>
      </a:lnSpc>
      <a:spcBef>
        <a:spcPts val="2600"/>
      </a:spcBef>
      <a:defRPr sz="4600">
        <a:solidFill>
          <a:schemeClr val="accent1">
            <a:hueOff val="-11070000"/>
            <a:satOff val="-41666"/>
            <a:lumOff val="-81176"/>
          </a:schemeClr>
        </a:solidFill>
        <a:latin typeface="+mn-lt"/>
        <a:ea typeface="+mn-ea"/>
        <a:cs typeface="+mn-cs"/>
        <a:sym typeface="Helvetica"/>
      </a:defRPr>
    </a:lvl6pPr>
    <a:lvl7pPr indent="1371600" defTabSz="1828800" latinLnBrk="0">
      <a:lnSpc>
        <a:spcPts val="5300"/>
      </a:lnSpc>
      <a:spcBef>
        <a:spcPts val="2600"/>
      </a:spcBef>
      <a:defRPr sz="4600">
        <a:solidFill>
          <a:schemeClr val="accent1">
            <a:hueOff val="-11070000"/>
            <a:satOff val="-41666"/>
            <a:lumOff val="-81176"/>
          </a:schemeClr>
        </a:solidFill>
        <a:latin typeface="+mn-lt"/>
        <a:ea typeface="+mn-ea"/>
        <a:cs typeface="+mn-cs"/>
        <a:sym typeface="Helvetica"/>
      </a:defRPr>
    </a:lvl7pPr>
    <a:lvl8pPr indent="1600200" defTabSz="1828800" latinLnBrk="0">
      <a:lnSpc>
        <a:spcPts val="5300"/>
      </a:lnSpc>
      <a:spcBef>
        <a:spcPts val="2600"/>
      </a:spcBef>
      <a:defRPr sz="4600">
        <a:solidFill>
          <a:schemeClr val="accent1">
            <a:hueOff val="-11070000"/>
            <a:satOff val="-41666"/>
            <a:lumOff val="-81176"/>
          </a:schemeClr>
        </a:solidFill>
        <a:latin typeface="+mn-lt"/>
        <a:ea typeface="+mn-ea"/>
        <a:cs typeface="+mn-cs"/>
        <a:sym typeface="Helvetica"/>
      </a:defRPr>
    </a:lvl8pPr>
    <a:lvl9pPr indent="1828800" defTabSz="1828800" latinLnBrk="0">
      <a:lnSpc>
        <a:spcPts val="5300"/>
      </a:lnSpc>
      <a:spcBef>
        <a:spcPts val="2600"/>
      </a:spcBef>
      <a:defRPr sz="4600">
        <a:solidFill>
          <a:schemeClr val="accent1">
            <a:hueOff val="-11070000"/>
            <a:satOff val="-41666"/>
            <a:lumOff val="-81176"/>
          </a:schemeClr>
        </a:solidFill>
        <a:latin typeface="+mn-lt"/>
        <a:ea typeface="+mn-ea"/>
        <a:cs typeface="+mn-cs"/>
        <a:sym typeface="Helvetica"/>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hape 238"/>
          <p:cNvSpPr>
            <a:spLocks noGrp="1" noRot="1" noChangeAspect="1"/>
          </p:cNvSpPr>
          <p:nvPr>
            <p:ph type="sldImg"/>
          </p:nvPr>
        </p:nvSpPr>
        <p:spPr>
          <a:prstGeom prst="rect">
            <a:avLst/>
          </a:prstGeom>
        </p:spPr>
        <p:txBody>
          <a:bodyPr/>
          <a:lstStyle/>
          <a:p>
            <a:endParaRPr/>
          </a:p>
        </p:txBody>
      </p:sp>
      <p:sp>
        <p:nvSpPr>
          <p:cNvPr id="239" name="Shape 239"/>
          <p:cNvSpPr>
            <a:spLocks noGrp="1"/>
          </p:cNvSpPr>
          <p:nvPr>
            <p:ph type="body" sz="quarter" idx="1"/>
          </p:nvPr>
        </p:nvSpPr>
        <p:spPr>
          <a:prstGeom prst="rect">
            <a:avLst/>
          </a:prstGeom>
        </p:spPr>
        <p:txBody>
          <a:bodyPr/>
          <a:lstStyle/>
          <a:p>
            <a:r>
              <a:t>In this class, when we used data, we were trying to ask questions -- about our physical world, about populations, preferences, and how many times cats were rescued from trees.</a:t>
            </a:r>
          </a:p>
          <a:p>
            <a:r>
              <a:t>But our goal isn’t just to make graphs or report averages; it’s to use computational analysis of data to tell a story.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Shape 244"/>
          <p:cNvSpPr>
            <a:spLocks noGrp="1" noRot="1" noChangeAspect="1"/>
          </p:cNvSpPr>
          <p:nvPr>
            <p:ph type="sldImg"/>
          </p:nvPr>
        </p:nvSpPr>
        <p:spPr>
          <a:prstGeom prst="rect">
            <a:avLst/>
          </a:prstGeom>
        </p:spPr>
        <p:txBody>
          <a:bodyPr/>
          <a:lstStyle/>
          <a:p>
            <a:endParaRPr/>
          </a:p>
        </p:txBody>
      </p:sp>
      <p:sp>
        <p:nvSpPr>
          <p:cNvPr id="245" name="Shape 245"/>
          <p:cNvSpPr>
            <a:spLocks noGrp="1"/>
          </p:cNvSpPr>
          <p:nvPr>
            <p:ph type="body" sz="quarter" idx="1"/>
          </p:nvPr>
        </p:nvSpPr>
        <p:spPr>
          <a:prstGeom prst="rect">
            <a:avLst/>
          </a:prstGeom>
        </p:spPr>
        <p:txBody>
          <a:bodyPr/>
          <a:lstStyle/>
          <a:p>
            <a:r>
              <a:t>A historic example illustrates the power of data analysis. [slide]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Shape 252"/>
          <p:cNvSpPr>
            <a:spLocks noGrp="1" noRot="1" noChangeAspect="1"/>
          </p:cNvSpPr>
          <p:nvPr>
            <p:ph type="sldImg"/>
          </p:nvPr>
        </p:nvSpPr>
        <p:spPr>
          <a:prstGeom prst="rect">
            <a:avLst/>
          </a:prstGeom>
        </p:spPr>
        <p:txBody>
          <a:bodyPr/>
          <a:lstStyle/>
          <a:p>
            <a:endParaRPr/>
          </a:p>
        </p:txBody>
      </p:sp>
      <p:sp>
        <p:nvSpPr>
          <p:cNvPr id="253" name="Shape 253"/>
          <p:cNvSpPr>
            <a:spLocks noGrp="1"/>
          </p:cNvSpPr>
          <p:nvPr>
            <p:ph type="body" sz="quarter" idx="1"/>
          </p:nvPr>
        </p:nvSpPr>
        <p:spPr>
          <a:prstGeom prst="rect">
            <a:avLst/>
          </a:prstGeom>
        </p:spPr>
        <p:txBody>
          <a:bodyPr/>
          <a:lstStyle/>
          <a:p>
            <a:r>
              <a:t>The deaths at each address are indicated by little horizontal lines, stacked up from the street like a pile of corpses.</a:t>
            </a:r>
          </a:p>
          <a:p>
            <a:r>
              <a:t>One limitation of the map is that it implies that the population in the area is uniformly distributed. In other words, a house without any deaths means that the inhabitants successfully avoided cholera rather than that the house sits empty.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Shape 262"/>
          <p:cNvSpPr>
            <a:spLocks noGrp="1" noRot="1" noChangeAspect="1"/>
          </p:cNvSpPr>
          <p:nvPr>
            <p:ph type="sldImg"/>
          </p:nvPr>
        </p:nvSpPr>
        <p:spPr>
          <a:prstGeom prst="rect">
            <a:avLst/>
          </a:prstGeom>
        </p:spPr>
        <p:txBody>
          <a:bodyPr/>
          <a:lstStyle/>
          <a:p>
            <a:endParaRPr/>
          </a:p>
        </p:txBody>
      </p:sp>
      <p:sp>
        <p:nvSpPr>
          <p:cNvPr id="263" name="Shape 263"/>
          <p:cNvSpPr>
            <a:spLocks noGrp="1"/>
          </p:cNvSpPr>
          <p:nvPr>
            <p:ph type="body" sz="quarter" idx="1"/>
          </p:nvPr>
        </p:nvSpPr>
        <p:spPr>
          <a:prstGeom prst="rect">
            <a:avLst/>
          </a:prstGeom>
        </p:spPr>
        <p:txBody>
          <a:bodyPr/>
          <a:lstStyle/>
          <a:p>
            <a:r>
              <a:t>Snow has made the map big enough to include the locations of the other water pumps in the vicinity, clearly showing a drop-off in cholera deaths where houses are nearer to a different pump.</a:t>
            </a:r>
          </a:p>
          <a:p>
            <a:r>
              <a:t>Visualizing his data allowed Snow to investigate abnormalities in the outbreak. He learned, for example, that the brewery and the workhouse, both near the Broad Street pump, had their own independent water sources and so escaped the outbreak largely unscathed.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noRot="1" noChangeAspect="1"/>
          </p:cNvSpPr>
          <p:nvPr>
            <p:ph type="sldImg"/>
          </p:nvPr>
        </p:nvSpPr>
        <p:spPr>
          <a:prstGeom prst="rect">
            <a:avLst/>
          </a:prstGeom>
        </p:spPr>
        <p:txBody>
          <a:bodyPr/>
          <a:lstStyle/>
          <a:p>
            <a:endParaRPr/>
          </a:p>
        </p:txBody>
      </p:sp>
      <p:sp>
        <p:nvSpPr>
          <p:cNvPr id="267" name="Shape 267"/>
          <p:cNvSpPr>
            <a:spLocks noGrp="1"/>
          </p:cNvSpPr>
          <p:nvPr>
            <p:ph type="body" sz="quarter" idx="1"/>
          </p:nvPr>
        </p:nvSpPr>
        <p:spPr>
          <a:prstGeom prst="rect">
            <a:avLst/>
          </a:prstGeom>
        </p:spPr>
        <p:txBody>
          <a:bodyPr/>
          <a:lstStyle/>
          <a:p>
            <a:r>
              <a:t>The result of this intervention was consistent with the idea that choler was transmitted by impure water. Snow’s explanation replaced previously held beliefs that it was spread through the air.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Shape 274"/>
          <p:cNvSpPr>
            <a:spLocks noGrp="1" noRot="1" noChangeAspect="1"/>
          </p:cNvSpPr>
          <p:nvPr>
            <p:ph type="sldImg"/>
          </p:nvPr>
        </p:nvSpPr>
        <p:spPr>
          <a:prstGeom prst="rect">
            <a:avLst/>
          </a:prstGeom>
        </p:spPr>
        <p:txBody>
          <a:bodyPr/>
          <a:lstStyle/>
          <a:p>
            <a:endParaRPr/>
          </a:p>
        </p:txBody>
      </p:sp>
      <p:sp>
        <p:nvSpPr>
          <p:cNvPr id="275" name="Shape 275"/>
          <p:cNvSpPr>
            <a:spLocks noGrp="1"/>
          </p:cNvSpPr>
          <p:nvPr>
            <p:ph type="body" sz="quarter" idx="1"/>
          </p:nvPr>
        </p:nvSpPr>
        <p:spPr>
          <a:prstGeom prst="rect">
            <a:avLst/>
          </a:prstGeom>
        </p:spPr>
        <p:txBody>
          <a:bodyPr/>
          <a:lstStyle/>
          <a:p>
            <a:r>
              <a:t>So, the real victory may have been in establishing the means of transmission rather than in saving lives. But removing the pump handle did prevent a recurrence of cholera.</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B2B3B8"/>
        </a:solid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4833937" y="2569447"/>
            <a:ext cx="14716126" cy="3714378"/>
          </a:xfrm>
          <a:prstGeom prst="rect">
            <a:avLst/>
          </a:prstGeom>
        </p:spPr>
        <p:txBody>
          <a:bodyPr anchor="ctr"/>
          <a:lstStyle>
            <a:lvl1pPr algn="ctr">
              <a:lnSpc>
                <a:spcPct val="100000"/>
              </a:lnSpc>
              <a:defRPr sz="9400">
                <a:solidFill>
                  <a:schemeClr val="accent3">
                    <a:lumOff val="44000"/>
                  </a:schemeClr>
                </a:solidFill>
              </a:defRPr>
            </a:lvl1pPr>
          </a:lstStyle>
          <a:p>
            <a:r>
              <a:t>Title Text</a:t>
            </a:r>
          </a:p>
        </p:txBody>
      </p:sp>
      <p:sp>
        <p:nvSpPr>
          <p:cNvPr id="12" name="Body Level One…"/>
          <p:cNvSpPr txBox="1">
            <a:spLocks noGrp="1"/>
          </p:cNvSpPr>
          <p:nvPr>
            <p:ph type="body" sz="quarter" idx="1"/>
          </p:nvPr>
        </p:nvSpPr>
        <p:spPr>
          <a:xfrm>
            <a:off x="4658168" y="6370425"/>
            <a:ext cx="15067663" cy="4005872"/>
          </a:xfrm>
          <a:prstGeom prst="rect">
            <a:avLst/>
          </a:prstGeom>
        </p:spPr>
        <p:txBody>
          <a:bodyPr/>
          <a:lstStyle>
            <a:lvl1pPr algn="ctr">
              <a:lnSpc>
                <a:spcPct val="100000"/>
              </a:lnSpc>
              <a:spcBef>
                <a:spcPts val="0"/>
              </a:spcBef>
              <a:defRPr sz="4200">
                <a:solidFill>
                  <a:schemeClr val="accent3">
                    <a:lumOff val="44000"/>
                  </a:schemeClr>
                </a:solidFill>
              </a:defRPr>
            </a:lvl1pPr>
            <a:lvl2pPr indent="0" algn="ctr">
              <a:lnSpc>
                <a:spcPct val="100000"/>
              </a:lnSpc>
              <a:spcBef>
                <a:spcPts val="0"/>
              </a:spcBef>
              <a:defRPr>
                <a:solidFill>
                  <a:schemeClr val="accent3">
                    <a:lumOff val="44000"/>
                  </a:schemeClr>
                </a:solidFill>
              </a:defRPr>
            </a:lvl2pPr>
            <a:lvl3pPr indent="0" algn="ctr">
              <a:lnSpc>
                <a:spcPct val="100000"/>
              </a:lnSpc>
              <a:spcBef>
                <a:spcPts val="0"/>
              </a:spcBef>
              <a:defRPr>
                <a:solidFill>
                  <a:schemeClr val="accent3">
                    <a:lumOff val="44000"/>
                  </a:schemeClr>
                </a:solidFill>
              </a:defRPr>
            </a:lvl3pPr>
            <a:lvl4pPr indent="0" algn="ctr">
              <a:lnSpc>
                <a:spcPct val="100000"/>
              </a:lnSpc>
              <a:spcBef>
                <a:spcPts val="0"/>
              </a:spcBef>
              <a:defRPr sz="4200">
                <a:solidFill>
                  <a:schemeClr val="accent3">
                    <a:lumOff val="44000"/>
                  </a:schemeClr>
                </a:solidFill>
              </a:defRPr>
            </a:lvl4pPr>
            <a:lvl5pPr indent="0" algn="ctr">
              <a:lnSpc>
                <a:spcPct val="100000"/>
              </a:lnSpc>
              <a:spcBef>
                <a:spcPts val="0"/>
              </a:spcBef>
              <a:defRPr sz="4200">
                <a:solidFill>
                  <a:schemeClr val="accent3">
                    <a:lumOff val="44000"/>
                  </a:schemeClr>
                </a:solidFill>
              </a:defRPr>
            </a:lvl5pPr>
          </a:lstStyle>
          <a:p>
            <a:r>
              <a:t>Body Level One</a:t>
            </a:r>
          </a:p>
          <a:p>
            <a:pPr lvl="1"/>
            <a:r>
              <a:t>Body Level Two</a:t>
            </a:r>
          </a:p>
          <a:p>
            <a:pPr lvl="2"/>
            <a:r>
              <a:t>Body Level Three</a:t>
            </a:r>
          </a:p>
          <a:p>
            <a:pPr lvl="3"/>
            <a:r>
              <a:t>Body Level Four</a:t>
            </a:r>
          </a:p>
          <a:p>
            <a:pPr lvl="4"/>
            <a:r>
              <a:t>Body Level Five</a:t>
            </a:r>
          </a:p>
        </p:txBody>
      </p:sp>
      <p:pic>
        <p:nvPicPr>
          <p:cNvPr id="13" name="4724332321_6348c36f3e.png" descr="4724332321_6348c36f3e.png"/>
          <p:cNvPicPr>
            <a:picLocks noChangeAspect="1"/>
          </p:cNvPicPr>
          <p:nvPr/>
        </p:nvPicPr>
        <p:blipFill>
          <a:blip r:embed="rId2"/>
          <a:stretch>
            <a:fillRect/>
          </a:stretch>
        </p:blipFill>
        <p:spPr>
          <a:xfrm>
            <a:off x="11111019" y="10941657"/>
            <a:ext cx="2161962" cy="2161962"/>
          </a:xfrm>
          <a:prstGeom prst="rect">
            <a:avLst/>
          </a:prstGeom>
          <a:ln w="12700">
            <a:miter lim="400000"/>
          </a:ln>
        </p:spPr>
      </p:pic>
      <p:sp>
        <p:nvSpPr>
          <p:cNvPr id="14" name="Course ID"/>
          <p:cNvSpPr txBox="1">
            <a:spLocks noGrp="1"/>
          </p:cNvSpPr>
          <p:nvPr>
            <p:ph type="body" sz="quarter" idx="21"/>
          </p:nvPr>
        </p:nvSpPr>
        <p:spPr>
          <a:xfrm>
            <a:off x="4658168" y="1497035"/>
            <a:ext cx="15067663" cy="985812"/>
          </a:xfrm>
          <a:prstGeom prst="rect">
            <a:avLst/>
          </a:prstGeom>
        </p:spPr>
        <p:txBody>
          <a:bodyPr anchor="ctr"/>
          <a:lstStyle>
            <a:lvl1pPr algn="ctr">
              <a:lnSpc>
                <a:spcPct val="100000"/>
              </a:lnSpc>
              <a:spcBef>
                <a:spcPts val="0"/>
              </a:spcBef>
              <a:defRPr sz="4200" spc="84">
                <a:solidFill>
                  <a:schemeClr val="accent3">
                    <a:lumOff val="44000"/>
                  </a:schemeClr>
                </a:solidFill>
              </a:defRPr>
            </a:lvl1pPr>
          </a:lstStyle>
          <a:p>
            <a:r>
              <a:t>Course ID</a:t>
            </a:r>
          </a:p>
        </p:txBody>
      </p:sp>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92" name="Title Text"/>
          <p:cNvSpPr txBox="1">
            <a:spLocks noGrp="1"/>
          </p:cNvSpPr>
          <p:nvPr>
            <p:ph type="title"/>
          </p:nvPr>
        </p:nvSpPr>
        <p:spPr>
          <a:xfrm>
            <a:off x="2450592" y="376724"/>
            <a:ext cx="19476720" cy="2669902"/>
          </a:xfrm>
          <a:prstGeom prst="rect">
            <a:avLst/>
          </a:prstGeom>
        </p:spPr>
        <p:txBody>
          <a:bodyPr/>
          <a:lstStyle/>
          <a:p>
            <a:r>
              <a:t>Title Text</a:t>
            </a:r>
          </a:p>
        </p:txBody>
      </p:sp>
      <p:sp>
        <p:nvSpPr>
          <p:cNvPr id="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100" name="Body Level One…"/>
          <p:cNvSpPr txBox="1">
            <a:spLocks noGrp="1"/>
          </p:cNvSpPr>
          <p:nvPr>
            <p:ph type="body" idx="1"/>
          </p:nvPr>
        </p:nvSpPr>
        <p:spPr>
          <a:xfrm>
            <a:off x="2450592" y="252018"/>
            <a:ext cx="15609094" cy="13211963"/>
          </a:xfrm>
          <a:prstGeom prst="rect">
            <a:avLst/>
          </a:prstGeom>
        </p:spPr>
        <p:txBody>
          <a:bodyPr anchor="ctr"/>
          <a:lstStyle/>
          <a:p>
            <a:r>
              <a:t>Body Level One</a:t>
            </a:r>
          </a:p>
          <a:p>
            <a:pPr lvl="1"/>
            <a:r>
              <a:t>Body Level Two</a:t>
            </a:r>
          </a:p>
          <a:p>
            <a:pPr lvl="2"/>
            <a:r>
              <a:t>Body Level Three</a:t>
            </a:r>
          </a:p>
          <a:p>
            <a:pPr lvl="3"/>
            <a:r>
              <a:t>Body Level Four</a:t>
            </a:r>
          </a:p>
          <a:p>
            <a:pPr lvl="4"/>
            <a:r>
              <a:t>Body Level Five</a:t>
            </a:r>
          </a:p>
        </p:txBody>
      </p:sp>
      <p:sp>
        <p:nvSpPr>
          <p:cNvPr id="1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ullets wide">
    <p:spTree>
      <p:nvGrpSpPr>
        <p:cNvPr id="1" name=""/>
        <p:cNvGrpSpPr/>
        <p:nvPr/>
      </p:nvGrpSpPr>
      <p:grpSpPr>
        <a:xfrm>
          <a:off x="0" y="0"/>
          <a:ext cx="0" cy="0"/>
          <a:chOff x="0" y="0"/>
          <a:chExt cx="0" cy="0"/>
        </a:xfrm>
      </p:grpSpPr>
      <p:sp>
        <p:nvSpPr>
          <p:cNvPr id="108" name="Body Level One…"/>
          <p:cNvSpPr txBox="1">
            <a:spLocks noGrp="1"/>
          </p:cNvSpPr>
          <p:nvPr>
            <p:ph type="body" idx="1"/>
          </p:nvPr>
        </p:nvSpPr>
        <p:spPr>
          <a:xfrm>
            <a:off x="2450592" y="252018"/>
            <a:ext cx="19476720" cy="13211963"/>
          </a:xfrm>
          <a:prstGeom prst="rect">
            <a:avLst/>
          </a:prstGeom>
        </p:spPr>
        <p:txBody>
          <a:bodyPr anchor="ctr"/>
          <a:lstStyle/>
          <a:p>
            <a:r>
              <a:t>Body Level One</a:t>
            </a:r>
          </a:p>
          <a:p>
            <a:pPr lvl="1"/>
            <a:r>
              <a:t>Body Level Two</a:t>
            </a:r>
          </a:p>
          <a:p>
            <a:pPr lvl="2"/>
            <a:r>
              <a:t>Body Level Three</a:t>
            </a:r>
          </a:p>
          <a:p>
            <a:pPr lvl="3"/>
            <a:r>
              <a:t>Body Level Four</a:t>
            </a:r>
          </a:p>
          <a:p>
            <a:pPr lvl="4"/>
            <a:r>
              <a:t>Body Level Five</a:t>
            </a:r>
          </a:p>
        </p:txBody>
      </p:sp>
      <p:sp>
        <p:nvSpPr>
          <p:cNvPr id="10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ullets wide center">
    <p:spTree>
      <p:nvGrpSpPr>
        <p:cNvPr id="1" name=""/>
        <p:cNvGrpSpPr/>
        <p:nvPr/>
      </p:nvGrpSpPr>
      <p:grpSpPr>
        <a:xfrm>
          <a:off x="0" y="0"/>
          <a:ext cx="0" cy="0"/>
          <a:chOff x="0" y="0"/>
          <a:chExt cx="0" cy="0"/>
        </a:xfrm>
      </p:grpSpPr>
      <p:sp>
        <p:nvSpPr>
          <p:cNvPr id="116" name="Body Level One…"/>
          <p:cNvSpPr txBox="1">
            <a:spLocks noGrp="1"/>
          </p:cNvSpPr>
          <p:nvPr>
            <p:ph type="body" idx="1"/>
          </p:nvPr>
        </p:nvSpPr>
        <p:spPr>
          <a:xfrm>
            <a:off x="2450592" y="252018"/>
            <a:ext cx="19476720" cy="13211963"/>
          </a:xfrm>
          <a:prstGeom prst="rect">
            <a:avLst/>
          </a:prstGeom>
        </p:spPr>
        <p:txBody>
          <a:bodyPr anchor="ctr"/>
          <a:lstStyle>
            <a:lvl1pPr algn="ctr"/>
            <a:lvl2pPr indent="0" algn="ctr"/>
            <a:lvl3pPr indent="0" algn="ctr"/>
            <a:lvl4pPr indent="0" algn="ctr"/>
            <a:lvl5pPr indent="0" algn="ctr"/>
          </a:lstStyle>
          <a:p>
            <a:r>
              <a:t>Body Level One</a:t>
            </a:r>
          </a:p>
          <a:p>
            <a:pPr lvl="1"/>
            <a:r>
              <a:t>Body Level Two</a:t>
            </a:r>
          </a:p>
          <a:p>
            <a:pPr lvl="2"/>
            <a:r>
              <a:t>Body Level Three</a:t>
            </a:r>
          </a:p>
          <a:p>
            <a:pPr lvl="3"/>
            <a:r>
              <a:t>Body Level Four</a:t>
            </a:r>
          </a:p>
          <a:p>
            <a:pPr lvl="4"/>
            <a:r>
              <a:t>Body Level Five</a:t>
            </a: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ullets wide 2col">
    <p:spTree>
      <p:nvGrpSpPr>
        <p:cNvPr id="1" name=""/>
        <p:cNvGrpSpPr/>
        <p:nvPr/>
      </p:nvGrpSpPr>
      <p:grpSpPr>
        <a:xfrm>
          <a:off x="0" y="0"/>
          <a:ext cx="0" cy="0"/>
          <a:chOff x="0" y="0"/>
          <a:chExt cx="0" cy="0"/>
        </a:xfrm>
      </p:grpSpPr>
      <p:sp>
        <p:nvSpPr>
          <p:cNvPr id="124" name="Body Level One…"/>
          <p:cNvSpPr txBox="1">
            <a:spLocks noGrp="1"/>
          </p:cNvSpPr>
          <p:nvPr>
            <p:ph type="body" idx="1"/>
          </p:nvPr>
        </p:nvSpPr>
        <p:spPr>
          <a:xfrm>
            <a:off x="2450592" y="252018"/>
            <a:ext cx="19476720" cy="13211963"/>
          </a:xfrm>
          <a:prstGeom prst="rect">
            <a:avLst/>
          </a:prstGeom>
        </p:spPr>
        <p:txBody>
          <a:bodyPr numCol="2" spcCol="973836" anchor="ctr"/>
          <a:lstStyle/>
          <a:p>
            <a:r>
              <a:t>Body Level One</a:t>
            </a:r>
          </a:p>
          <a:p>
            <a:pPr lvl="1"/>
            <a:r>
              <a:t>Body Level Two</a:t>
            </a:r>
          </a:p>
          <a:p>
            <a:pPr lvl="2"/>
            <a:r>
              <a:t>Body Level Three</a:t>
            </a:r>
          </a:p>
          <a:p>
            <a:pPr lvl="3"/>
            <a:r>
              <a:t>Body Level Four</a:t>
            </a:r>
          </a:p>
          <a:p>
            <a:pPr lvl="4"/>
            <a:r>
              <a:t>Body Level Five</a:t>
            </a:r>
          </a:p>
        </p:txBody>
      </p:sp>
      <p:sp>
        <p:nvSpPr>
          <p:cNvPr id="1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ullets left">
    <p:spTree>
      <p:nvGrpSpPr>
        <p:cNvPr id="1" name=""/>
        <p:cNvGrpSpPr/>
        <p:nvPr/>
      </p:nvGrpSpPr>
      <p:grpSpPr>
        <a:xfrm>
          <a:off x="0" y="0"/>
          <a:ext cx="0" cy="0"/>
          <a:chOff x="0" y="0"/>
          <a:chExt cx="0" cy="0"/>
        </a:xfrm>
      </p:grpSpPr>
      <p:sp>
        <p:nvSpPr>
          <p:cNvPr id="132" name="Body Level One…"/>
          <p:cNvSpPr txBox="1">
            <a:spLocks noGrp="1"/>
          </p:cNvSpPr>
          <p:nvPr>
            <p:ph type="body" sz="half" idx="1"/>
          </p:nvPr>
        </p:nvSpPr>
        <p:spPr>
          <a:xfrm>
            <a:off x="2450592" y="252018"/>
            <a:ext cx="9720072" cy="13211963"/>
          </a:xfrm>
          <a:prstGeom prst="rect">
            <a:avLst/>
          </a:prstGeom>
        </p:spPr>
        <p:txBody>
          <a:bodyPr anchor="ctr"/>
          <a:lstStyle/>
          <a:p>
            <a:r>
              <a:t>Body Level One</a:t>
            </a:r>
          </a:p>
          <a:p>
            <a:pPr lvl="1"/>
            <a:r>
              <a:t>Body Level Two</a:t>
            </a:r>
          </a:p>
          <a:p>
            <a:pPr lvl="2"/>
            <a:r>
              <a:t>Body Level Three</a:t>
            </a:r>
          </a:p>
          <a:p>
            <a:pPr lvl="3"/>
            <a:r>
              <a:t>Body Level Four</a:t>
            </a:r>
          </a:p>
          <a:p>
            <a:pPr lvl="4"/>
            <a:r>
              <a:t>Body Level Five</a:t>
            </a:r>
          </a:p>
        </p:txBody>
      </p:sp>
      <p:sp>
        <p:nvSpPr>
          <p:cNvPr id="1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Bullets right">
    <p:spTree>
      <p:nvGrpSpPr>
        <p:cNvPr id="1" name=""/>
        <p:cNvGrpSpPr/>
        <p:nvPr/>
      </p:nvGrpSpPr>
      <p:grpSpPr>
        <a:xfrm>
          <a:off x="0" y="0"/>
          <a:ext cx="0" cy="0"/>
          <a:chOff x="0" y="0"/>
          <a:chExt cx="0" cy="0"/>
        </a:xfrm>
      </p:grpSpPr>
      <p:sp>
        <p:nvSpPr>
          <p:cNvPr id="140" name="Body Level One…"/>
          <p:cNvSpPr txBox="1">
            <a:spLocks noGrp="1"/>
          </p:cNvSpPr>
          <p:nvPr>
            <p:ph type="body" sz="half" idx="1"/>
          </p:nvPr>
        </p:nvSpPr>
        <p:spPr>
          <a:xfrm>
            <a:off x="14032371" y="256031"/>
            <a:ext cx="7805262" cy="13213082"/>
          </a:xfrm>
          <a:prstGeom prst="rect">
            <a:avLst/>
          </a:prstGeom>
        </p:spPr>
        <p:txBody>
          <a:bodyPr anchor="ctr"/>
          <a:lstStyle/>
          <a:p>
            <a:r>
              <a:t>Body Level One</a:t>
            </a:r>
          </a:p>
          <a:p>
            <a:pPr lvl="1"/>
            <a:r>
              <a:t>Body Level Two</a:t>
            </a:r>
          </a:p>
          <a:p>
            <a:pPr lvl="2"/>
            <a:r>
              <a:t>Body Level Three</a:t>
            </a:r>
          </a:p>
          <a:p>
            <a:pPr lvl="3"/>
            <a:r>
              <a:t>Body Level Four</a:t>
            </a:r>
          </a:p>
          <a:p>
            <a:pPr lvl="4"/>
            <a:r>
              <a:t>Body Level Five</a:t>
            </a:r>
          </a:p>
        </p:txBody>
      </p:sp>
      <p:sp>
        <p:nvSpPr>
          <p:cNvPr id="1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Bullets top">
    <p:spTree>
      <p:nvGrpSpPr>
        <p:cNvPr id="1" name=""/>
        <p:cNvGrpSpPr/>
        <p:nvPr/>
      </p:nvGrpSpPr>
      <p:grpSpPr>
        <a:xfrm>
          <a:off x="0" y="0"/>
          <a:ext cx="0" cy="0"/>
          <a:chOff x="0" y="0"/>
          <a:chExt cx="0" cy="0"/>
        </a:xfrm>
      </p:grpSpPr>
      <p:sp>
        <p:nvSpPr>
          <p:cNvPr id="148" name="Body Level One…"/>
          <p:cNvSpPr txBox="1">
            <a:spLocks noGrp="1"/>
          </p:cNvSpPr>
          <p:nvPr>
            <p:ph type="body" idx="1"/>
          </p:nvPr>
        </p:nvSpPr>
        <p:spPr>
          <a:xfrm>
            <a:off x="2450592" y="252018"/>
            <a:ext cx="15609094" cy="132119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Bullets top wide">
    <p:spTree>
      <p:nvGrpSpPr>
        <p:cNvPr id="1" name=""/>
        <p:cNvGrpSpPr/>
        <p:nvPr/>
      </p:nvGrpSpPr>
      <p:grpSpPr>
        <a:xfrm>
          <a:off x="0" y="0"/>
          <a:ext cx="0" cy="0"/>
          <a:chOff x="0" y="0"/>
          <a:chExt cx="0" cy="0"/>
        </a:xfrm>
      </p:grpSpPr>
      <p:sp>
        <p:nvSpPr>
          <p:cNvPr id="156" name="Body Level One…"/>
          <p:cNvSpPr txBox="1">
            <a:spLocks noGrp="1"/>
          </p:cNvSpPr>
          <p:nvPr>
            <p:ph type="body" idx="1"/>
          </p:nvPr>
        </p:nvSpPr>
        <p:spPr>
          <a:xfrm>
            <a:off x="2450592" y="252018"/>
            <a:ext cx="19476720" cy="132119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Bullets bottom">
    <p:spTree>
      <p:nvGrpSpPr>
        <p:cNvPr id="1" name=""/>
        <p:cNvGrpSpPr/>
        <p:nvPr/>
      </p:nvGrpSpPr>
      <p:grpSpPr>
        <a:xfrm>
          <a:off x="0" y="0"/>
          <a:ext cx="0" cy="0"/>
          <a:chOff x="0" y="0"/>
          <a:chExt cx="0" cy="0"/>
        </a:xfrm>
      </p:grpSpPr>
      <p:sp>
        <p:nvSpPr>
          <p:cNvPr id="164" name="Body Level One…"/>
          <p:cNvSpPr txBox="1">
            <a:spLocks noGrp="1"/>
          </p:cNvSpPr>
          <p:nvPr>
            <p:ph type="body" sz="half" idx="1"/>
          </p:nvPr>
        </p:nvSpPr>
        <p:spPr>
          <a:xfrm>
            <a:off x="2450592" y="6888650"/>
            <a:ext cx="15608809" cy="6575330"/>
          </a:xfrm>
          <a:prstGeom prst="rect">
            <a:avLst/>
          </a:prstGeom>
        </p:spPr>
        <p:txBody>
          <a:bodyPr anchor="ctr"/>
          <a:lstStyle/>
          <a:p>
            <a:r>
              <a:t>Body Level One</a:t>
            </a:r>
          </a:p>
          <a:p>
            <a:pPr lvl="1"/>
            <a:r>
              <a:t>Body Level Two</a:t>
            </a:r>
          </a:p>
          <a:p>
            <a:pPr lvl="2"/>
            <a:r>
              <a:t>Body Level Three</a:t>
            </a:r>
          </a:p>
          <a:p>
            <a:pPr lvl="3"/>
            <a:r>
              <a:t>Body Level Four</a:t>
            </a:r>
          </a:p>
          <a:p>
            <a:pPr lvl="4"/>
            <a:r>
              <a:t>Body Level Five</a:t>
            </a:r>
          </a:p>
        </p:txBody>
      </p:sp>
      <p:sp>
        <p:nvSpPr>
          <p:cNvPr id="1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ection">
    <p:bg>
      <p:bgPr>
        <a:solidFill>
          <a:srgbClr val="B2B3B8"/>
        </a:solidFill>
        <a:effectLst/>
      </p:bgPr>
    </p:bg>
    <p:spTree>
      <p:nvGrpSpPr>
        <p:cNvPr id="1" name=""/>
        <p:cNvGrpSpPr/>
        <p:nvPr/>
      </p:nvGrpSpPr>
      <p:grpSpPr>
        <a:xfrm>
          <a:off x="0" y="0"/>
          <a:ext cx="0" cy="0"/>
          <a:chOff x="0" y="0"/>
          <a:chExt cx="0" cy="0"/>
        </a:xfrm>
      </p:grpSpPr>
      <p:sp>
        <p:nvSpPr>
          <p:cNvPr id="22" name="Title Text"/>
          <p:cNvSpPr txBox="1">
            <a:spLocks noGrp="1"/>
          </p:cNvSpPr>
          <p:nvPr>
            <p:ph type="title"/>
          </p:nvPr>
        </p:nvSpPr>
        <p:spPr>
          <a:xfrm>
            <a:off x="2451837" y="2569447"/>
            <a:ext cx="19480327" cy="3076812"/>
          </a:xfrm>
          <a:prstGeom prst="rect">
            <a:avLst/>
          </a:prstGeom>
        </p:spPr>
        <p:txBody>
          <a:bodyPr/>
          <a:lstStyle>
            <a:lvl1pPr>
              <a:defRPr sz="9400">
                <a:solidFill>
                  <a:schemeClr val="accent3">
                    <a:lumOff val="44000"/>
                  </a:schemeClr>
                </a:solidFill>
              </a:defRPr>
            </a:lvl1pPr>
          </a:lstStyle>
          <a:p>
            <a:r>
              <a:t>Title Text</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Bullets bottom wide">
    <p:spTree>
      <p:nvGrpSpPr>
        <p:cNvPr id="1" name=""/>
        <p:cNvGrpSpPr/>
        <p:nvPr/>
      </p:nvGrpSpPr>
      <p:grpSpPr>
        <a:xfrm>
          <a:off x="0" y="0"/>
          <a:ext cx="0" cy="0"/>
          <a:chOff x="0" y="0"/>
          <a:chExt cx="0" cy="0"/>
        </a:xfrm>
      </p:grpSpPr>
      <p:sp>
        <p:nvSpPr>
          <p:cNvPr id="172" name="Body Level One…"/>
          <p:cNvSpPr txBox="1">
            <a:spLocks noGrp="1"/>
          </p:cNvSpPr>
          <p:nvPr>
            <p:ph type="body" sz="half" idx="1"/>
          </p:nvPr>
        </p:nvSpPr>
        <p:spPr>
          <a:xfrm>
            <a:off x="2450592" y="6888650"/>
            <a:ext cx="19476720" cy="6575330"/>
          </a:xfrm>
          <a:prstGeom prst="rect">
            <a:avLst/>
          </a:prstGeom>
        </p:spPr>
        <p:txBody>
          <a:bodyPr anchor="ctr"/>
          <a:lstStyle/>
          <a:p>
            <a:r>
              <a:t>Body Level One</a:t>
            </a:r>
          </a:p>
          <a:p>
            <a:pPr lvl="1"/>
            <a:r>
              <a:t>Body Level Two</a:t>
            </a:r>
          </a:p>
          <a:p>
            <a:pPr lvl="2"/>
            <a:r>
              <a:t>Body Level Three</a:t>
            </a:r>
          </a:p>
          <a:p>
            <a:pPr lvl="3"/>
            <a:r>
              <a:t>Body Level Four</a:t>
            </a:r>
          </a:p>
          <a:p>
            <a:pPr lvl="4"/>
            <a:r>
              <a:t>Body Level Five</a:t>
            </a:r>
          </a:p>
        </p:txBody>
      </p:sp>
      <p:sp>
        <p:nvSpPr>
          <p:cNvPr id="17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Bullets top left">
    <p:spTree>
      <p:nvGrpSpPr>
        <p:cNvPr id="1" name=""/>
        <p:cNvGrpSpPr/>
        <p:nvPr/>
      </p:nvGrpSpPr>
      <p:grpSpPr>
        <a:xfrm>
          <a:off x="0" y="0"/>
          <a:ext cx="0" cy="0"/>
          <a:chOff x="0" y="0"/>
          <a:chExt cx="0" cy="0"/>
        </a:xfrm>
      </p:grpSpPr>
      <p:sp>
        <p:nvSpPr>
          <p:cNvPr id="180" name="Body Level One…"/>
          <p:cNvSpPr txBox="1">
            <a:spLocks noGrp="1"/>
          </p:cNvSpPr>
          <p:nvPr>
            <p:ph type="body" sz="half" idx="1"/>
          </p:nvPr>
        </p:nvSpPr>
        <p:spPr>
          <a:xfrm>
            <a:off x="2450592" y="252018"/>
            <a:ext cx="9720072" cy="132119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Bullets top right">
    <p:spTree>
      <p:nvGrpSpPr>
        <p:cNvPr id="1" name=""/>
        <p:cNvGrpSpPr/>
        <p:nvPr/>
      </p:nvGrpSpPr>
      <p:grpSpPr>
        <a:xfrm>
          <a:off x="0" y="0"/>
          <a:ext cx="0" cy="0"/>
          <a:chOff x="0" y="0"/>
          <a:chExt cx="0" cy="0"/>
        </a:xfrm>
      </p:grpSpPr>
      <p:sp>
        <p:nvSpPr>
          <p:cNvPr id="188" name="Body Level One…"/>
          <p:cNvSpPr txBox="1">
            <a:spLocks noGrp="1"/>
          </p:cNvSpPr>
          <p:nvPr>
            <p:ph type="body" sz="half" idx="1"/>
          </p:nvPr>
        </p:nvSpPr>
        <p:spPr>
          <a:xfrm>
            <a:off x="14032371" y="256031"/>
            <a:ext cx="7805262" cy="13213082"/>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8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Caption">
    <p:spTree>
      <p:nvGrpSpPr>
        <p:cNvPr id="1" name=""/>
        <p:cNvGrpSpPr/>
        <p:nvPr/>
      </p:nvGrpSpPr>
      <p:grpSpPr>
        <a:xfrm>
          <a:off x="0" y="0"/>
          <a:ext cx="0" cy="0"/>
          <a:chOff x="0" y="0"/>
          <a:chExt cx="0" cy="0"/>
        </a:xfrm>
      </p:grpSpPr>
      <p:sp>
        <p:nvSpPr>
          <p:cNvPr id="196" name="Body Level One…"/>
          <p:cNvSpPr txBox="1">
            <a:spLocks noGrp="1"/>
          </p:cNvSpPr>
          <p:nvPr>
            <p:ph type="body" sz="half" idx="1"/>
          </p:nvPr>
        </p:nvSpPr>
        <p:spPr>
          <a:xfrm>
            <a:off x="2450592" y="6888650"/>
            <a:ext cx="19476720" cy="6575330"/>
          </a:xfrm>
          <a:prstGeom prst="rect">
            <a:avLst/>
          </a:prstGeom>
        </p:spPr>
        <p:txBody>
          <a:bodyPr anchor="b"/>
          <a:lstStyle>
            <a:lvl1pPr algn="ctr"/>
            <a:lvl2pPr indent="0" algn="ctr"/>
            <a:lvl3pPr indent="0" algn="ctr"/>
            <a:lvl4pPr indent="0" algn="ctr"/>
            <a:lvl5pPr indent="0" algn="ctr"/>
          </a:lstStyle>
          <a:p>
            <a:r>
              <a:t>Body Level One</a:t>
            </a:r>
          </a:p>
          <a:p>
            <a:pPr lvl="1"/>
            <a:r>
              <a:t>Body Level Two</a:t>
            </a:r>
          </a:p>
          <a:p>
            <a:pPr lvl="2"/>
            <a:r>
              <a:t>Body Level Three</a:t>
            </a:r>
          </a:p>
          <a:p>
            <a:pPr lvl="3"/>
            <a:r>
              <a:t>Body Level Four</a:t>
            </a:r>
          </a:p>
          <a:p>
            <a:pPr lvl="4"/>
            <a:r>
              <a:t>Body Level Five</a:t>
            </a:r>
          </a:p>
        </p:txBody>
      </p:sp>
      <p:sp>
        <p:nvSpPr>
          <p:cNvPr id="19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04" name="Slide Number"/>
          <p:cNvSpPr txBox="1">
            <a:spLocks noGrp="1"/>
          </p:cNvSpPr>
          <p:nvPr>
            <p:ph type="sldNum" sz="quarter" idx="2"/>
          </p:nvPr>
        </p:nvSpPr>
        <p:spPr>
          <a:xfrm>
            <a:off x="19429789" y="12496800"/>
            <a:ext cx="534611" cy="551180"/>
          </a:xfrm>
          <a:prstGeom prst="rect">
            <a:avLst/>
          </a:prstGeom>
        </p:spPr>
        <p:txBody>
          <a:bodyPr lIns="91439" tIns="91439" rIns="91439" bIns="91439"/>
          <a:lstStyle>
            <a:lvl1pPr algn="r" defTabSz="1828800">
              <a:defRPr sz="2400"/>
            </a:lvl1p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Black">
    <p:bg>
      <p:bgPr>
        <a:solidFill>
          <a:schemeClr val="accent1">
            <a:hueOff val="-11070000"/>
            <a:satOff val="-41666"/>
            <a:lumOff val="-81176"/>
          </a:schemeClr>
        </a:solidFill>
        <a:effectLst/>
      </p:bgPr>
    </p:bg>
    <p:spTree>
      <p:nvGrpSpPr>
        <p:cNvPr id="1" name=""/>
        <p:cNvGrpSpPr/>
        <p:nvPr/>
      </p:nvGrpSpPr>
      <p:grpSpPr>
        <a:xfrm>
          <a:off x="0" y="0"/>
          <a:ext cx="0" cy="0"/>
          <a:chOff x="0" y="0"/>
          <a:chExt cx="0" cy="0"/>
        </a:xfrm>
      </p:grpSpPr>
      <p:sp>
        <p:nvSpPr>
          <p:cNvPr id="211" name="Slide Number"/>
          <p:cNvSpPr txBox="1">
            <a:spLocks noGrp="1"/>
          </p:cNvSpPr>
          <p:nvPr>
            <p:ph type="sldNum" sz="quarter" idx="2"/>
          </p:nvPr>
        </p:nvSpPr>
        <p:spPr>
          <a:xfrm>
            <a:off x="19429789" y="12496800"/>
            <a:ext cx="534611" cy="551180"/>
          </a:xfrm>
          <a:prstGeom prst="rect">
            <a:avLst/>
          </a:prstGeom>
        </p:spPr>
        <p:txBody>
          <a:bodyPr lIns="91439" tIns="91439" rIns="91439" bIns="91439"/>
          <a:lstStyle>
            <a:lvl1pPr algn="r" defTabSz="1828800">
              <a:defRPr sz="2400"/>
            </a:lvl1p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Black title">
    <p:bg>
      <p:bgPr>
        <a:solidFill>
          <a:schemeClr val="accent1">
            <a:hueOff val="-11070000"/>
            <a:satOff val="-41666"/>
            <a:lumOff val="-81176"/>
          </a:schemeClr>
        </a:solidFill>
        <a:effectLst/>
      </p:bgPr>
    </p:bg>
    <p:spTree>
      <p:nvGrpSpPr>
        <p:cNvPr id="1" name=""/>
        <p:cNvGrpSpPr/>
        <p:nvPr/>
      </p:nvGrpSpPr>
      <p:grpSpPr>
        <a:xfrm>
          <a:off x="0" y="0"/>
          <a:ext cx="0" cy="0"/>
          <a:chOff x="0" y="0"/>
          <a:chExt cx="0" cy="0"/>
        </a:xfrm>
      </p:grpSpPr>
      <p:sp>
        <p:nvSpPr>
          <p:cNvPr id="218" name="Title Text"/>
          <p:cNvSpPr txBox="1">
            <a:spLocks noGrp="1"/>
          </p:cNvSpPr>
          <p:nvPr>
            <p:ph type="title"/>
          </p:nvPr>
        </p:nvSpPr>
        <p:spPr>
          <a:xfrm>
            <a:off x="2450592" y="376724"/>
            <a:ext cx="19476720" cy="2669902"/>
          </a:xfrm>
          <a:prstGeom prst="rect">
            <a:avLst/>
          </a:prstGeom>
        </p:spPr>
        <p:txBody>
          <a:bodyPr/>
          <a:lstStyle>
            <a:lvl1pPr>
              <a:defRPr>
                <a:solidFill>
                  <a:schemeClr val="accent3">
                    <a:lumOff val="44000"/>
                  </a:schemeClr>
                </a:solidFill>
              </a:defRPr>
            </a:lvl1pPr>
          </a:lstStyle>
          <a:p>
            <a:r>
              <a:t>Title Text</a:t>
            </a:r>
          </a:p>
        </p:txBody>
      </p:sp>
      <p:sp>
        <p:nvSpPr>
          <p:cNvPr id="2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amp; Bullets inverse">
    <p:bg>
      <p:bgPr>
        <a:solidFill>
          <a:srgbClr val="B2B3B8"/>
        </a:solidFill>
        <a:effectLst/>
      </p:bgPr>
    </p:bg>
    <p:spTree>
      <p:nvGrpSpPr>
        <p:cNvPr id="1" name=""/>
        <p:cNvGrpSpPr/>
        <p:nvPr/>
      </p:nvGrpSpPr>
      <p:grpSpPr>
        <a:xfrm>
          <a:off x="0" y="0"/>
          <a:ext cx="0" cy="0"/>
          <a:chOff x="0" y="0"/>
          <a:chExt cx="0" cy="0"/>
        </a:xfrm>
      </p:grpSpPr>
      <p:sp>
        <p:nvSpPr>
          <p:cNvPr id="226" name="Title Text"/>
          <p:cNvSpPr txBox="1">
            <a:spLocks noGrp="1"/>
          </p:cNvSpPr>
          <p:nvPr>
            <p:ph type="title"/>
          </p:nvPr>
        </p:nvSpPr>
        <p:spPr>
          <a:xfrm>
            <a:off x="2450592" y="376724"/>
            <a:ext cx="19476720" cy="2669902"/>
          </a:xfrm>
          <a:prstGeom prst="rect">
            <a:avLst/>
          </a:prstGeom>
        </p:spPr>
        <p:txBody>
          <a:bodyPr/>
          <a:lstStyle>
            <a:lvl1pPr>
              <a:defRPr>
                <a:solidFill>
                  <a:schemeClr val="accent3">
                    <a:lumOff val="44000"/>
                  </a:schemeClr>
                </a:solidFill>
              </a:defRPr>
            </a:lvl1pPr>
          </a:lstStyle>
          <a:p>
            <a:r>
              <a:t>Title Text</a:t>
            </a:r>
          </a:p>
        </p:txBody>
      </p:sp>
      <p:sp>
        <p:nvSpPr>
          <p:cNvPr id="227" name="Body Level One…"/>
          <p:cNvSpPr txBox="1">
            <a:spLocks noGrp="1"/>
          </p:cNvSpPr>
          <p:nvPr>
            <p:ph type="body" idx="1"/>
          </p:nvPr>
        </p:nvSpPr>
        <p:spPr>
          <a:prstGeom prst="rect">
            <a:avLst/>
          </a:prstGeom>
        </p:spPr>
        <p:txBody>
          <a:bodyPr/>
          <a:lstStyle>
            <a:lvl1pPr>
              <a:defRPr>
                <a:solidFill>
                  <a:schemeClr val="accent3">
                    <a:lumOff val="44000"/>
                  </a:schemeClr>
                </a:solidFill>
              </a:defRPr>
            </a:lvl1pPr>
            <a:lvl2pPr>
              <a:defRPr>
                <a:solidFill>
                  <a:schemeClr val="accent3">
                    <a:lumOff val="44000"/>
                  </a:schemeClr>
                </a:solidFill>
              </a:defRPr>
            </a:lvl2pPr>
            <a:lvl3pPr>
              <a:defRPr>
                <a:solidFill>
                  <a:schemeClr val="accent3">
                    <a:lumOff val="44000"/>
                  </a:schemeClr>
                </a:solidFill>
              </a:defRPr>
            </a:lvl3pPr>
            <a:lvl4pPr>
              <a:defRPr>
                <a:solidFill>
                  <a:schemeClr val="accent3">
                    <a:lumOff val="44000"/>
                  </a:schemeClr>
                </a:solidFill>
              </a:defRPr>
            </a:lvl4pPr>
            <a:lvl5pPr>
              <a:defRPr>
                <a:solidFill>
                  <a:schemeClr val="accent3">
                    <a:lumOff val="44000"/>
                  </a:schemeClr>
                </a:solidFill>
              </a:defRPr>
            </a:lvl5pPr>
          </a:lstStyle>
          <a:p>
            <a:r>
              <a:t>Body Level One</a:t>
            </a:r>
          </a:p>
          <a:p>
            <a:pPr lvl="1"/>
            <a:r>
              <a:t>Body Level Two</a:t>
            </a:r>
          </a:p>
          <a:p>
            <a:pPr lvl="2"/>
            <a:r>
              <a:t>Body Level Three</a:t>
            </a:r>
          </a:p>
          <a:p>
            <a:pPr lvl="3"/>
            <a:r>
              <a:t>Body Level Four</a:t>
            </a:r>
          </a:p>
          <a:p>
            <a:pPr lvl="4"/>
            <a:r>
              <a:t>Body Level Five</a:t>
            </a:r>
          </a:p>
        </p:txBody>
      </p:sp>
      <p:sp>
        <p:nvSpPr>
          <p:cNvPr id="2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ubsection">
    <p:spTree>
      <p:nvGrpSpPr>
        <p:cNvPr id="1" name=""/>
        <p:cNvGrpSpPr/>
        <p:nvPr/>
      </p:nvGrpSpPr>
      <p:grpSpPr>
        <a:xfrm>
          <a:off x="0" y="0"/>
          <a:ext cx="0" cy="0"/>
          <a:chOff x="0" y="0"/>
          <a:chExt cx="0" cy="0"/>
        </a:xfrm>
      </p:grpSpPr>
      <p:sp>
        <p:nvSpPr>
          <p:cNvPr id="30" name="Title Text"/>
          <p:cNvSpPr txBox="1">
            <a:spLocks noGrp="1"/>
          </p:cNvSpPr>
          <p:nvPr>
            <p:ph type="title"/>
          </p:nvPr>
        </p:nvSpPr>
        <p:spPr>
          <a:xfrm>
            <a:off x="2450592" y="2569447"/>
            <a:ext cx="19476720" cy="3076812"/>
          </a:xfrm>
          <a:prstGeom prst="rect">
            <a:avLst/>
          </a:prstGeom>
        </p:spPr>
        <p:txBody>
          <a:bodyPr/>
          <a:lstStyle>
            <a:lvl1pPr>
              <a:defRPr sz="9400"/>
            </a:lvl1p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wide">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Body Level One…"/>
          <p:cNvSpPr txBox="1">
            <a:spLocks noGrp="1"/>
          </p:cNvSpPr>
          <p:nvPr>
            <p:ph type="body" idx="1"/>
          </p:nvPr>
        </p:nvSpPr>
        <p:spPr>
          <a:xfrm>
            <a:off x="2450592" y="3388902"/>
            <a:ext cx="19476720" cy="10075079"/>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wide 2col">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xfrm>
            <a:off x="2450592" y="3388902"/>
            <a:ext cx="19476720" cy="10075079"/>
          </a:xfrm>
          <a:prstGeom prst="rect">
            <a:avLst/>
          </a:prstGeom>
        </p:spPr>
        <p:txBody>
          <a:bodyPr numCol="2" spcCol="973836"/>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mp; Bullets bottom wide">
    <p:spTree>
      <p:nvGrpSpPr>
        <p:cNvPr id="1" name=""/>
        <p:cNvGrpSpPr/>
        <p:nvPr/>
      </p:nvGrpSpPr>
      <p:grpSpPr>
        <a:xfrm>
          <a:off x="0" y="0"/>
          <a:ext cx="0" cy="0"/>
          <a:chOff x="0" y="0"/>
          <a:chExt cx="0" cy="0"/>
        </a:xfrm>
      </p:grpSpPr>
      <p:sp>
        <p:nvSpPr>
          <p:cNvPr id="65" name="Title Text"/>
          <p:cNvSpPr txBox="1">
            <a:spLocks noGrp="1"/>
          </p:cNvSpPr>
          <p:nvPr>
            <p:ph type="title"/>
          </p:nvPr>
        </p:nvSpPr>
        <p:spPr>
          <a:prstGeom prst="rect">
            <a:avLst/>
          </a:prstGeom>
        </p:spPr>
        <p:txBody>
          <a:bodyPr/>
          <a:lstStyle/>
          <a:p>
            <a:r>
              <a:t>Title Text</a:t>
            </a:r>
          </a:p>
        </p:txBody>
      </p:sp>
      <p:sp>
        <p:nvSpPr>
          <p:cNvPr id="66" name="Body Level One…"/>
          <p:cNvSpPr txBox="1">
            <a:spLocks noGrp="1"/>
          </p:cNvSpPr>
          <p:nvPr>
            <p:ph type="body" sz="half" idx="1"/>
          </p:nvPr>
        </p:nvSpPr>
        <p:spPr>
          <a:xfrm>
            <a:off x="2450592" y="6885431"/>
            <a:ext cx="19476720" cy="6574537"/>
          </a:xfrm>
          <a:prstGeom prst="rect">
            <a:avLst/>
          </a:prstGeom>
        </p:spPr>
        <p:txBody>
          <a:bodyPr anchor="ctr"/>
          <a:lstStyle/>
          <a:p>
            <a:r>
              <a:t>Body Level One</a:t>
            </a:r>
          </a:p>
          <a:p>
            <a:pPr lvl="1"/>
            <a:r>
              <a:t>Body Level Two</a:t>
            </a:r>
          </a:p>
          <a:p>
            <a:pPr lvl="2"/>
            <a:r>
              <a:t>Body Level Three</a:t>
            </a:r>
          </a:p>
          <a:p>
            <a:pPr lvl="3"/>
            <a:r>
              <a:t>Body Level Four</a:t>
            </a:r>
          </a:p>
          <a:p>
            <a:pPr lvl="4"/>
            <a:r>
              <a:t>Body Level Five</a:t>
            </a:r>
          </a:p>
        </p:txBody>
      </p:sp>
      <p:sp>
        <p:nvSpPr>
          <p:cNvPr id="6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mp; Bullets left">
    <p:spTree>
      <p:nvGrpSpPr>
        <p:cNvPr id="1" name=""/>
        <p:cNvGrpSpPr/>
        <p:nvPr/>
      </p:nvGrpSpPr>
      <p:grpSpPr>
        <a:xfrm>
          <a:off x="0" y="0"/>
          <a:ext cx="0" cy="0"/>
          <a:chOff x="0" y="0"/>
          <a:chExt cx="0" cy="0"/>
        </a:xfrm>
      </p:grpSpPr>
      <p:sp>
        <p:nvSpPr>
          <p:cNvPr id="74" name="Title Text"/>
          <p:cNvSpPr txBox="1">
            <a:spLocks noGrp="1"/>
          </p:cNvSpPr>
          <p:nvPr>
            <p:ph type="title"/>
          </p:nvPr>
        </p:nvSpPr>
        <p:spPr>
          <a:xfrm>
            <a:off x="2450592" y="376724"/>
            <a:ext cx="19476720" cy="2669902"/>
          </a:xfrm>
          <a:prstGeom prst="rect">
            <a:avLst/>
          </a:prstGeom>
        </p:spPr>
        <p:txBody>
          <a:bodyPr/>
          <a:lstStyle/>
          <a:p>
            <a:r>
              <a:t>Title Text</a:t>
            </a:r>
          </a:p>
        </p:txBody>
      </p:sp>
      <p:sp>
        <p:nvSpPr>
          <p:cNvPr id="75" name="Body Level One…"/>
          <p:cNvSpPr txBox="1">
            <a:spLocks noGrp="1"/>
          </p:cNvSpPr>
          <p:nvPr>
            <p:ph type="body" sz="half" idx="1"/>
          </p:nvPr>
        </p:nvSpPr>
        <p:spPr>
          <a:xfrm>
            <a:off x="2450592" y="3388902"/>
            <a:ext cx="9717988" cy="10075079"/>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mp; Bullets right">
    <p:spTree>
      <p:nvGrpSpPr>
        <p:cNvPr id="1" name=""/>
        <p:cNvGrpSpPr/>
        <p:nvPr/>
      </p:nvGrpSpPr>
      <p:grpSpPr>
        <a:xfrm>
          <a:off x="0" y="0"/>
          <a:ext cx="0" cy="0"/>
          <a:chOff x="0" y="0"/>
          <a:chExt cx="0" cy="0"/>
        </a:xfrm>
      </p:grpSpPr>
      <p:sp>
        <p:nvSpPr>
          <p:cNvPr id="83" name="Title Text"/>
          <p:cNvSpPr txBox="1">
            <a:spLocks noGrp="1"/>
          </p:cNvSpPr>
          <p:nvPr>
            <p:ph type="title"/>
          </p:nvPr>
        </p:nvSpPr>
        <p:spPr>
          <a:xfrm>
            <a:off x="2450592" y="376724"/>
            <a:ext cx="19476720" cy="2669902"/>
          </a:xfrm>
          <a:prstGeom prst="rect">
            <a:avLst/>
          </a:prstGeom>
        </p:spPr>
        <p:txBody>
          <a:bodyPr/>
          <a:lstStyle/>
          <a:p>
            <a:r>
              <a:t>Title Text</a:t>
            </a:r>
          </a:p>
        </p:txBody>
      </p:sp>
      <p:sp>
        <p:nvSpPr>
          <p:cNvPr id="84" name="Body Level One…"/>
          <p:cNvSpPr txBox="1">
            <a:spLocks noGrp="1"/>
          </p:cNvSpPr>
          <p:nvPr>
            <p:ph type="body" sz="half" idx="1"/>
          </p:nvPr>
        </p:nvSpPr>
        <p:spPr>
          <a:xfrm>
            <a:off x="14032371" y="3392423"/>
            <a:ext cx="7805262" cy="1007508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Off val="44000"/>
          </a:schemeClr>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2453640" y="376724"/>
            <a:ext cx="19476720" cy="26699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normAutofit/>
          </a:bodyPr>
          <a:lstStyle/>
          <a:p>
            <a:r>
              <a:t>Title Text</a:t>
            </a:r>
          </a:p>
        </p:txBody>
      </p:sp>
      <p:sp>
        <p:nvSpPr>
          <p:cNvPr id="3" name="Body Level One…"/>
          <p:cNvSpPr txBox="1">
            <a:spLocks noGrp="1"/>
          </p:cNvSpPr>
          <p:nvPr>
            <p:ph type="body" idx="1"/>
          </p:nvPr>
        </p:nvSpPr>
        <p:spPr>
          <a:xfrm>
            <a:off x="2450592" y="3388902"/>
            <a:ext cx="15609094" cy="100750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2pPr>
              <a:lnSpc>
                <a:spcPts val="5700"/>
              </a:lnSpc>
              <a:spcBef>
                <a:spcPts val="1200"/>
              </a:spcBef>
              <a:defRPr sz="4200"/>
            </a:lvl2pPr>
            <a:lvl3pPr>
              <a:lnSpc>
                <a:spcPts val="5700"/>
              </a:lnSpc>
              <a:spcBef>
                <a:spcPts val="1200"/>
              </a:spcBef>
              <a:defRPr sz="4200"/>
            </a:lvl3pPr>
            <a:lvl4pPr>
              <a:lnSpc>
                <a:spcPts val="4000"/>
              </a:lnSpc>
              <a:spcBef>
                <a:spcPts val="1200"/>
              </a:spcBef>
              <a:defRPr sz="2400"/>
            </a:lvl4pPr>
            <a:lvl5pPr>
              <a:lnSpc>
                <a:spcPts val="4000"/>
              </a:lnSpc>
              <a:spcBef>
                <a:spcPts val="1200"/>
              </a:spcBef>
              <a:defRPr sz="2400"/>
            </a:lvl5p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96439" y="13073062"/>
            <a:ext cx="381597" cy="384176"/>
          </a:xfrm>
          <a:prstGeom prst="rect">
            <a:avLst/>
          </a:prstGeom>
          <a:ln w="12700">
            <a:miter lim="400000"/>
          </a:ln>
        </p:spPr>
        <p:txBody>
          <a:bodyPr wrap="none" lIns="71437" tIns="71437" rIns="71437" bIns="71437">
            <a:spAutoFit/>
          </a:bodyPr>
          <a:lstStyle>
            <a:lvl1pPr algn="ctr" defTabSz="821531">
              <a:defRPr sz="1600" i="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transition spd="med"/>
  <p:txStyles>
    <p:titleStyle>
      <a:lvl1pPr marL="0" marR="0" indent="0" algn="l" defTabSz="1828800" rtl="0" latinLnBrk="0">
        <a:lnSpc>
          <a:spcPts val="8800"/>
        </a:lnSpc>
        <a:spcBef>
          <a:spcPts val="0"/>
        </a:spcBef>
        <a:spcAft>
          <a:spcPts val="0"/>
        </a:spcAft>
        <a:buClrTx/>
        <a:buSzTx/>
        <a:buFontTx/>
        <a:buNone/>
        <a:tabLst/>
        <a:defRPr sz="7800" b="0" i="0" u="none" strike="noStrike" cap="none" spc="0" baseline="0">
          <a:solidFill>
            <a:schemeClr val="accent1">
              <a:hueOff val="-11070000"/>
              <a:satOff val="-41666"/>
              <a:lumOff val="-81176"/>
            </a:schemeClr>
          </a:solidFill>
          <a:uFillTx/>
          <a:latin typeface="+mn-lt"/>
          <a:ea typeface="+mn-ea"/>
          <a:cs typeface="+mn-cs"/>
          <a:sym typeface="Helvetica"/>
        </a:defRPr>
      </a:lvl1pPr>
      <a:lvl2pPr marL="0" marR="0" indent="0" algn="l" defTabSz="1828800" rtl="0" latinLnBrk="0">
        <a:lnSpc>
          <a:spcPts val="8800"/>
        </a:lnSpc>
        <a:spcBef>
          <a:spcPts val="0"/>
        </a:spcBef>
        <a:spcAft>
          <a:spcPts val="0"/>
        </a:spcAft>
        <a:buClrTx/>
        <a:buSzTx/>
        <a:buFontTx/>
        <a:buNone/>
        <a:tabLst/>
        <a:defRPr sz="7800" b="0" i="0" u="none" strike="noStrike" cap="none" spc="0" baseline="0">
          <a:solidFill>
            <a:schemeClr val="accent1">
              <a:hueOff val="-11070000"/>
              <a:satOff val="-41666"/>
              <a:lumOff val="-81176"/>
            </a:schemeClr>
          </a:solidFill>
          <a:uFillTx/>
          <a:latin typeface="+mn-lt"/>
          <a:ea typeface="+mn-ea"/>
          <a:cs typeface="+mn-cs"/>
          <a:sym typeface="Helvetica"/>
        </a:defRPr>
      </a:lvl2pPr>
      <a:lvl3pPr marL="0" marR="0" indent="0" algn="l" defTabSz="1828800" rtl="0" latinLnBrk="0">
        <a:lnSpc>
          <a:spcPts val="8800"/>
        </a:lnSpc>
        <a:spcBef>
          <a:spcPts val="0"/>
        </a:spcBef>
        <a:spcAft>
          <a:spcPts val="0"/>
        </a:spcAft>
        <a:buClrTx/>
        <a:buSzTx/>
        <a:buFontTx/>
        <a:buNone/>
        <a:tabLst/>
        <a:defRPr sz="7800" b="0" i="0" u="none" strike="noStrike" cap="none" spc="0" baseline="0">
          <a:solidFill>
            <a:schemeClr val="accent1">
              <a:hueOff val="-11070000"/>
              <a:satOff val="-41666"/>
              <a:lumOff val="-81176"/>
            </a:schemeClr>
          </a:solidFill>
          <a:uFillTx/>
          <a:latin typeface="+mn-lt"/>
          <a:ea typeface="+mn-ea"/>
          <a:cs typeface="+mn-cs"/>
          <a:sym typeface="Helvetica"/>
        </a:defRPr>
      </a:lvl3pPr>
      <a:lvl4pPr marL="0" marR="0" indent="0" algn="l" defTabSz="1828800" rtl="0" latinLnBrk="0">
        <a:lnSpc>
          <a:spcPts val="8800"/>
        </a:lnSpc>
        <a:spcBef>
          <a:spcPts val="0"/>
        </a:spcBef>
        <a:spcAft>
          <a:spcPts val="0"/>
        </a:spcAft>
        <a:buClrTx/>
        <a:buSzTx/>
        <a:buFontTx/>
        <a:buNone/>
        <a:tabLst/>
        <a:defRPr sz="7800" b="0" i="0" u="none" strike="noStrike" cap="none" spc="0" baseline="0">
          <a:solidFill>
            <a:schemeClr val="accent1">
              <a:hueOff val="-11070000"/>
              <a:satOff val="-41666"/>
              <a:lumOff val="-81176"/>
            </a:schemeClr>
          </a:solidFill>
          <a:uFillTx/>
          <a:latin typeface="+mn-lt"/>
          <a:ea typeface="+mn-ea"/>
          <a:cs typeface="+mn-cs"/>
          <a:sym typeface="Helvetica"/>
        </a:defRPr>
      </a:lvl4pPr>
      <a:lvl5pPr marL="0" marR="0" indent="0" algn="l" defTabSz="1828800" rtl="0" latinLnBrk="0">
        <a:lnSpc>
          <a:spcPts val="8800"/>
        </a:lnSpc>
        <a:spcBef>
          <a:spcPts val="0"/>
        </a:spcBef>
        <a:spcAft>
          <a:spcPts val="0"/>
        </a:spcAft>
        <a:buClrTx/>
        <a:buSzTx/>
        <a:buFontTx/>
        <a:buNone/>
        <a:tabLst/>
        <a:defRPr sz="7800" b="0" i="0" u="none" strike="noStrike" cap="none" spc="0" baseline="0">
          <a:solidFill>
            <a:schemeClr val="accent1">
              <a:hueOff val="-11070000"/>
              <a:satOff val="-41666"/>
              <a:lumOff val="-81176"/>
            </a:schemeClr>
          </a:solidFill>
          <a:uFillTx/>
          <a:latin typeface="+mn-lt"/>
          <a:ea typeface="+mn-ea"/>
          <a:cs typeface="+mn-cs"/>
          <a:sym typeface="Helvetica"/>
        </a:defRPr>
      </a:lvl5pPr>
      <a:lvl6pPr marL="0" marR="0" indent="0" algn="l" defTabSz="1828800" rtl="0" latinLnBrk="0">
        <a:lnSpc>
          <a:spcPts val="8800"/>
        </a:lnSpc>
        <a:spcBef>
          <a:spcPts val="0"/>
        </a:spcBef>
        <a:spcAft>
          <a:spcPts val="0"/>
        </a:spcAft>
        <a:buClrTx/>
        <a:buSzTx/>
        <a:buFontTx/>
        <a:buNone/>
        <a:tabLst/>
        <a:defRPr sz="7800" b="0" i="0" u="none" strike="noStrike" cap="none" spc="0" baseline="0">
          <a:solidFill>
            <a:schemeClr val="accent1">
              <a:hueOff val="-11070000"/>
              <a:satOff val="-41666"/>
              <a:lumOff val="-81176"/>
            </a:schemeClr>
          </a:solidFill>
          <a:uFillTx/>
          <a:latin typeface="+mn-lt"/>
          <a:ea typeface="+mn-ea"/>
          <a:cs typeface="+mn-cs"/>
          <a:sym typeface="Helvetica"/>
        </a:defRPr>
      </a:lvl6pPr>
      <a:lvl7pPr marL="0" marR="0" indent="0" algn="l" defTabSz="1828800" rtl="0" latinLnBrk="0">
        <a:lnSpc>
          <a:spcPts val="8800"/>
        </a:lnSpc>
        <a:spcBef>
          <a:spcPts val="0"/>
        </a:spcBef>
        <a:spcAft>
          <a:spcPts val="0"/>
        </a:spcAft>
        <a:buClrTx/>
        <a:buSzTx/>
        <a:buFontTx/>
        <a:buNone/>
        <a:tabLst/>
        <a:defRPr sz="7800" b="0" i="0" u="none" strike="noStrike" cap="none" spc="0" baseline="0">
          <a:solidFill>
            <a:schemeClr val="accent1">
              <a:hueOff val="-11070000"/>
              <a:satOff val="-41666"/>
              <a:lumOff val="-81176"/>
            </a:schemeClr>
          </a:solidFill>
          <a:uFillTx/>
          <a:latin typeface="+mn-lt"/>
          <a:ea typeface="+mn-ea"/>
          <a:cs typeface="+mn-cs"/>
          <a:sym typeface="Helvetica"/>
        </a:defRPr>
      </a:lvl7pPr>
      <a:lvl8pPr marL="0" marR="0" indent="0" algn="l" defTabSz="1828800" rtl="0" latinLnBrk="0">
        <a:lnSpc>
          <a:spcPts val="8800"/>
        </a:lnSpc>
        <a:spcBef>
          <a:spcPts val="0"/>
        </a:spcBef>
        <a:spcAft>
          <a:spcPts val="0"/>
        </a:spcAft>
        <a:buClrTx/>
        <a:buSzTx/>
        <a:buFontTx/>
        <a:buNone/>
        <a:tabLst/>
        <a:defRPr sz="7800" b="0" i="0" u="none" strike="noStrike" cap="none" spc="0" baseline="0">
          <a:solidFill>
            <a:schemeClr val="accent1">
              <a:hueOff val="-11070000"/>
              <a:satOff val="-41666"/>
              <a:lumOff val="-81176"/>
            </a:schemeClr>
          </a:solidFill>
          <a:uFillTx/>
          <a:latin typeface="+mn-lt"/>
          <a:ea typeface="+mn-ea"/>
          <a:cs typeface="+mn-cs"/>
          <a:sym typeface="Helvetica"/>
        </a:defRPr>
      </a:lvl8pPr>
      <a:lvl9pPr marL="0" marR="0" indent="0" algn="l" defTabSz="1828800" rtl="0" latinLnBrk="0">
        <a:lnSpc>
          <a:spcPts val="8800"/>
        </a:lnSpc>
        <a:spcBef>
          <a:spcPts val="0"/>
        </a:spcBef>
        <a:spcAft>
          <a:spcPts val="0"/>
        </a:spcAft>
        <a:buClrTx/>
        <a:buSzTx/>
        <a:buFontTx/>
        <a:buNone/>
        <a:tabLst/>
        <a:defRPr sz="7800" b="0" i="0" u="none" strike="noStrike" cap="none" spc="0" baseline="0">
          <a:solidFill>
            <a:schemeClr val="accent1">
              <a:hueOff val="-11070000"/>
              <a:satOff val="-41666"/>
              <a:lumOff val="-81176"/>
            </a:schemeClr>
          </a:solidFill>
          <a:uFillTx/>
          <a:latin typeface="+mn-lt"/>
          <a:ea typeface="+mn-ea"/>
          <a:cs typeface="+mn-cs"/>
          <a:sym typeface="Helvetica"/>
        </a:defRPr>
      </a:lvl9pPr>
    </p:titleStyle>
    <p:bodyStyle>
      <a:lvl1pPr marL="0" marR="0" indent="0" algn="l" defTabSz="821531" rtl="0" latinLnBrk="0">
        <a:lnSpc>
          <a:spcPts val="7300"/>
        </a:lnSpc>
        <a:spcBef>
          <a:spcPts val="3700"/>
        </a:spcBef>
        <a:spcAft>
          <a:spcPts val="0"/>
        </a:spcAft>
        <a:buClrTx/>
        <a:buSzTx/>
        <a:buFontTx/>
        <a:buNone/>
        <a:tabLst/>
        <a:defRPr sz="5800" b="0" i="0" u="none" strike="noStrike" cap="none" spc="0" baseline="0">
          <a:solidFill>
            <a:schemeClr val="accent1">
              <a:hueOff val="-11070000"/>
              <a:satOff val="-41666"/>
              <a:lumOff val="-81176"/>
            </a:schemeClr>
          </a:solidFill>
          <a:uFillTx/>
          <a:latin typeface="+mn-lt"/>
          <a:ea typeface="+mn-ea"/>
          <a:cs typeface="+mn-cs"/>
          <a:sym typeface="Helvetica"/>
        </a:defRPr>
      </a:lvl1pPr>
      <a:lvl2pPr marL="0" marR="0" indent="444500" algn="l" defTabSz="821531" rtl="0" latinLnBrk="0">
        <a:lnSpc>
          <a:spcPts val="7300"/>
        </a:lnSpc>
        <a:spcBef>
          <a:spcPts val="3700"/>
        </a:spcBef>
        <a:spcAft>
          <a:spcPts val="0"/>
        </a:spcAft>
        <a:buClrTx/>
        <a:buSzTx/>
        <a:buFontTx/>
        <a:buNone/>
        <a:tabLst/>
        <a:defRPr sz="5800" b="0" i="0" u="none" strike="noStrike" cap="none" spc="0" baseline="0">
          <a:solidFill>
            <a:schemeClr val="accent1">
              <a:hueOff val="-11070000"/>
              <a:satOff val="-41666"/>
              <a:lumOff val="-81176"/>
            </a:schemeClr>
          </a:solidFill>
          <a:uFillTx/>
          <a:latin typeface="+mn-lt"/>
          <a:ea typeface="+mn-ea"/>
          <a:cs typeface="+mn-cs"/>
          <a:sym typeface="Helvetica"/>
        </a:defRPr>
      </a:lvl2pPr>
      <a:lvl3pPr marL="0" marR="0" indent="889000" algn="l" defTabSz="821531" rtl="0" latinLnBrk="0">
        <a:lnSpc>
          <a:spcPts val="7300"/>
        </a:lnSpc>
        <a:spcBef>
          <a:spcPts val="3700"/>
        </a:spcBef>
        <a:spcAft>
          <a:spcPts val="0"/>
        </a:spcAft>
        <a:buClrTx/>
        <a:buSzTx/>
        <a:buFontTx/>
        <a:buNone/>
        <a:tabLst/>
        <a:defRPr sz="5800" b="0" i="0" u="none" strike="noStrike" cap="none" spc="0" baseline="0">
          <a:solidFill>
            <a:schemeClr val="accent1">
              <a:hueOff val="-11070000"/>
              <a:satOff val="-41666"/>
              <a:lumOff val="-81176"/>
            </a:schemeClr>
          </a:solidFill>
          <a:uFillTx/>
          <a:latin typeface="+mn-lt"/>
          <a:ea typeface="+mn-ea"/>
          <a:cs typeface="+mn-cs"/>
          <a:sym typeface="Helvetica"/>
        </a:defRPr>
      </a:lvl3pPr>
      <a:lvl4pPr marL="0" marR="0" indent="1333500" algn="l" defTabSz="821531" rtl="0" latinLnBrk="0">
        <a:lnSpc>
          <a:spcPts val="7300"/>
        </a:lnSpc>
        <a:spcBef>
          <a:spcPts val="3700"/>
        </a:spcBef>
        <a:spcAft>
          <a:spcPts val="0"/>
        </a:spcAft>
        <a:buClrTx/>
        <a:buSzTx/>
        <a:buFontTx/>
        <a:buNone/>
        <a:tabLst/>
        <a:defRPr sz="5800" b="0" i="0" u="none" strike="noStrike" cap="none" spc="0" baseline="0">
          <a:solidFill>
            <a:schemeClr val="accent1">
              <a:hueOff val="-11070000"/>
              <a:satOff val="-41666"/>
              <a:lumOff val="-81176"/>
            </a:schemeClr>
          </a:solidFill>
          <a:uFillTx/>
          <a:latin typeface="+mn-lt"/>
          <a:ea typeface="+mn-ea"/>
          <a:cs typeface="+mn-cs"/>
          <a:sym typeface="Helvetica"/>
        </a:defRPr>
      </a:lvl4pPr>
      <a:lvl5pPr marL="0" marR="0" indent="1778000" algn="l" defTabSz="821531" rtl="0" latinLnBrk="0">
        <a:lnSpc>
          <a:spcPts val="7300"/>
        </a:lnSpc>
        <a:spcBef>
          <a:spcPts val="3700"/>
        </a:spcBef>
        <a:spcAft>
          <a:spcPts val="0"/>
        </a:spcAft>
        <a:buClrTx/>
        <a:buSzTx/>
        <a:buFontTx/>
        <a:buNone/>
        <a:tabLst/>
        <a:defRPr sz="5800" b="0" i="0" u="none" strike="noStrike" cap="none" spc="0" baseline="0">
          <a:solidFill>
            <a:schemeClr val="accent1">
              <a:hueOff val="-11070000"/>
              <a:satOff val="-41666"/>
              <a:lumOff val="-81176"/>
            </a:schemeClr>
          </a:solidFill>
          <a:uFillTx/>
          <a:latin typeface="+mn-lt"/>
          <a:ea typeface="+mn-ea"/>
          <a:cs typeface="+mn-cs"/>
          <a:sym typeface="Helvetica"/>
        </a:defRPr>
      </a:lvl5pPr>
      <a:lvl6pPr marL="3028156" marR="0" indent="-805656" algn="l" defTabSz="821531" rtl="0" latinLnBrk="0">
        <a:lnSpc>
          <a:spcPts val="7300"/>
        </a:lnSpc>
        <a:spcBef>
          <a:spcPts val="3700"/>
        </a:spcBef>
        <a:spcAft>
          <a:spcPts val="0"/>
        </a:spcAft>
        <a:buClrTx/>
        <a:buSzPct val="145000"/>
        <a:buFontTx/>
        <a:buChar char="•"/>
        <a:tabLst/>
        <a:defRPr sz="5800" b="0" i="0" u="none" strike="noStrike" cap="none" spc="0" baseline="0">
          <a:solidFill>
            <a:schemeClr val="accent1">
              <a:hueOff val="-11070000"/>
              <a:satOff val="-41666"/>
              <a:lumOff val="-81176"/>
            </a:schemeClr>
          </a:solidFill>
          <a:uFillTx/>
          <a:latin typeface="+mn-lt"/>
          <a:ea typeface="+mn-ea"/>
          <a:cs typeface="+mn-cs"/>
          <a:sym typeface="Helvetica"/>
        </a:defRPr>
      </a:lvl6pPr>
      <a:lvl7pPr marL="3472656" marR="0" indent="-805656" algn="l" defTabSz="821531" rtl="0" latinLnBrk="0">
        <a:lnSpc>
          <a:spcPts val="7300"/>
        </a:lnSpc>
        <a:spcBef>
          <a:spcPts val="3700"/>
        </a:spcBef>
        <a:spcAft>
          <a:spcPts val="0"/>
        </a:spcAft>
        <a:buClrTx/>
        <a:buSzPct val="145000"/>
        <a:buFontTx/>
        <a:buChar char="•"/>
        <a:tabLst/>
        <a:defRPr sz="5800" b="0" i="0" u="none" strike="noStrike" cap="none" spc="0" baseline="0">
          <a:solidFill>
            <a:schemeClr val="accent1">
              <a:hueOff val="-11070000"/>
              <a:satOff val="-41666"/>
              <a:lumOff val="-81176"/>
            </a:schemeClr>
          </a:solidFill>
          <a:uFillTx/>
          <a:latin typeface="+mn-lt"/>
          <a:ea typeface="+mn-ea"/>
          <a:cs typeface="+mn-cs"/>
          <a:sym typeface="Helvetica"/>
        </a:defRPr>
      </a:lvl7pPr>
      <a:lvl8pPr marL="3917156" marR="0" indent="-805656" algn="l" defTabSz="821531" rtl="0" latinLnBrk="0">
        <a:lnSpc>
          <a:spcPts val="7300"/>
        </a:lnSpc>
        <a:spcBef>
          <a:spcPts val="3700"/>
        </a:spcBef>
        <a:spcAft>
          <a:spcPts val="0"/>
        </a:spcAft>
        <a:buClrTx/>
        <a:buSzPct val="145000"/>
        <a:buFontTx/>
        <a:buChar char="•"/>
        <a:tabLst/>
        <a:defRPr sz="5800" b="0" i="0" u="none" strike="noStrike" cap="none" spc="0" baseline="0">
          <a:solidFill>
            <a:schemeClr val="accent1">
              <a:hueOff val="-11070000"/>
              <a:satOff val="-41666"/>
              <a:lumOff val="-81176"/>
            </a:schemeClr>
          </a:solidFill>
          <a:uFillTx/>
          <a:latin typeface="+mn-lt"/>
          <a:ea typeface="+mn-ea"/>
          <a:cs typeface="+mn-cs"/>
          <a:sym typeface="Helvetica"/>
        </a:defRPr>
      </a:lvl8pPr>
      <a:lvl9pPr marL="4361656" marR="0" indent="-805656" algn="l" defTabSz="821531" rtl="0" latinLnBrk="0">
        <a:lnSpc>
          <a:spcPts val="7300"/>
        </a:lnSpc>
        <a:spcBef>
          <a:spcPts val="3700"/>
        </a:spcBef>
        <a:spcAft>
          <a:spcPts val="0"/>
        </a:spcAft>
        <a:buClrTx/>
        <a:buSzPct val="145000"/>
        <a:buFontTx/>
        <a:buChar char="•"/>
        <a:tabLst/>
        <a:defRPr sz="5800" b="0" i="0" u="none" strike="noStrike" cap="none" spc="0" baseline="0">
          <a:solidFill>
            <a:schemeClr val="accent1">
              <a:hueOff val="-11070000"/>
              <a:satOff val="-41666"/>
              <a:lumOff val="-81176"/>
            </a:schemeClr>
          </a:solidFill>
          <a:uFillTx/>
          <a:latin typeface="+mn-lt"/>
          <a:ea typeface="+mn-ea"/>
          <a:cs typeface="+mn-cs"/>
          <a:sym typeface="Helvetica"/>
        </a:defRPr>
      </a:lvl9pPr>
    </p:bodyStyle>
    <p:otherStyle>
      <a:lvl1pPr marL="0" marR="0" indent="0" algn="ctr" defTabSz="821531"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a:defRPr>
      </a:lvl1pPr>
      <a:lvl2pPr marL="0" marR="0" indent="228600" algn="ctr" defTabSz="821531"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a:defRPr>
      </a:lvl2pPr>
      <a:lvl3pPr marL="0" marR="0" indent="457200" algn="ctr" defTabSz="821531"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a:defRPr>
      </a:lvl3pPr>
      <a:lvl4pPr marL="0" marR="0" indent="685800" algn="ctr" defTabSz="821531"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a:defRPr>
      </a:lvl4pPr>
      <a:lvl5pPr marL="0" marR="0" indent="914400" algn="ctr" defTabSz="821531"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a:defRPr>
      </a:lvl5pPr>
      <a:lvl6pPr marL="0" marR="0" indent="1143000" algn="ctr" defTabSz="821531"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a:defRPr>
      </a:lvl6pPr>
      <a:lvl7pPr marL="0" marR="0" indent="1371600" algn="ctr" defTabSz="821531"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a:defRPr>
      </a:lvl7pPr>
      <a:lvl8pPr marL="0" marR="0" indent="1600200" algn="ctr" defTabSz="821531"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a:defRPr>
      </a:lvl8pPr>
      <a:lvl9pPr marL="0" marR="0" indent="1828800" algn="ctr" defTabSz="821531"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Data analysis and storytelling"/>
          <p:cNvSpPr txBox="1">
            <a:spLocks noGrp="1"/>
          </p:cNvSpPr>
          <p:nvPr>
            <p:ph type="title"/>
          </p:nvPr>
        </p:nvSpPr>
        <p:spPr>
          <a:prstGeom prst="rect">
            <a:avLst/>
          </a:prstGeom>
        </p:spPr>
        <p:txBody>
          <a:bodyPr/>
          <a:lstStyle/>
          <a:p>
            <a:r>
              <a:t>Data analysis and storytelling</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These visualizations would have been practically useless in discovering a strategy for stopping the epidemic.…"/>
          <p:cNvSpPr txBox="1">
            <a:spLocks noGrp="1"/>
          </p:cNvSpPr>
          <p:nvPr>
            <p:ph type="body" idx="1"/>
          </p:nvPr>
        </p:nvSpPr>
        <p:spPr>
          <a:prstGeom prst="rect">
            <a:avLst/>
          </a:prstGeom>
        </p:spPr>
        <p:txBody>
          <a:bodyPr/>
          <a:lstStyle/>
          <a:p>
            <a:r>
              <a:t>These visualizations would have been practically useless in discovering a strategy for stopping the epidemic.</a:t>
            </a:r>
          </a:p>
          <a:p>
            <a:r>
              <a:t>They can, however, show that removing the pump handle may have been done too late to “save the day”. The epidemic was already in decline:</a:t>
            </a:r>
          </a:p>
        </p:txBody>
      </p:sp>
      <p:pic>
        <p:nvPicPr>
          <p:cNvPr id="273" name="Screen Shot 2021-05-07 at 00.18.20.png" descr="Screen Shot 2021-05-07 at 00.18.20.png"/>
          <p:cNvPicPr>
            <a:picLocks noChangeAspect="1"/>
          </p:cNvPicPr>
          <p:nvPr/>
        </p:nvPicPr>
        <p:blipFill>
          <a:blip r:embed="rId3"/>
          <a:stretch>
            <a:fillRect/>
          </a:stretch>
        </p:blipFill>
        <p:spPr>
          <a:xfrm>
            <a:off x="4349515" y="6867093"/>
            <a:ext cx="10759464" cy="6434373"/>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In 1854, there was an outbreak of cholera in central London:"/>
          <p:cNvSpPr txBox="1">
            <a:spLocks noGrp="1"/>
          </p:cNvSpPr>
          <p:nvPr>
            <p:ph type="body" idx="1"/>
          </p:nvPr>
        </p:nvSpPr>
        <p:spPr>
          <a:prstGeom prst="rect">
            <a:avLst/>
          </a:prstGeom>
        </p:spPr>
        <p:txBody>
          <a:bodyPr/>
          <a:lstStyle/>
          <a:p>
            <a:r>
              <a:t>In 1854, there was an outbreak of cholera in central London:</a:t>
            </a:r>
          </a:p>
        </p:txBody>
      </p:sp>
      <p:pic>
        <p:nvPicPr>
          <p:cNvPr id="242" name="Screen Shot 2021-05-06 at 23.59.18.png" descr="Screen Shot 2021-05-06 at 23.59.18.png"/>
          <p:cNvPicPr>
            <a:picLocks noChangeAspect="1"/>
          </p:cNvPicPr>
          <p:nvPr/>
        </p:nvPicPr>
        <p:blipFill>
          <a:blip r:embed="rId3"/>
          <a:stretch>
            <a:fillRect/>
          </a:stretch>
        </p:blipFill>
        <p:spPr>
          <a:xfrm>
            <a:off x="2823684" y="3139419"/>
            <a:ext cx="14862910" cy="8265112"/>
          </a:xfrm>
          <a:prstGeom prst="rect">
            <a:avLst/>
          </a:prstGeom>
          <a:ln w="12700">
            <a:miter lim="400000"/>
          </a:ln>
        </p:spPr>
      </p:pic>
      <p:sp>
        <p:nvSpPr>
          <p:cNvPr id="243" name="John Snow, On the Mode of Communication of Cholera, 1855"/>
          <p:cNvSpPr txBox="1"/>
          <p:nvPr/>
        </p:nvSpPr>
        <p:spPr>
          <a:xfrm>
            <a:off x="18740107" y="5090160"/>
            <a:ext cx="5501577" cy="29768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p>
            <a:pPr>
              <a:defRPr i="0"/>
            </a:pPr>
            <a:r>
              <a:t>John Snow, </a:t>
            </a:r>
            <a:r>
              <a:rPr i="1"/>
              <a:t>On the Mode of Communication of Cholera, 1855</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The outbreak began on the evening of 31 August 1854.…"/>
          <p:cNvSpPr txBox="1">
            <a:spLocks noGrp="1"/>
          </p:cNvSpPr>
          <p:nvPr>
            <p:ph type="body" idx="1"/>
          </p:nvPr>
        </p:nvSpPr>
        <p:spPr>
          <a:prstGeom prst="rect">
            <a:avLst/>
          </a:prstGeom>
        </p:spPr>
        <p:txBody>
          <a:bodyPr/>
          <a:lstStyle/>
          <a:p>
            <a:r>
              <a:t>The outbreak began on the evening of 31 August 1854. </a:t>
            </a:r>
          </a:p>
          <a:p>
            <a:r>
              <a:t>John Snow, who investigated earlier epidemics, suspected the water from a community pump-well at Broad and Cambridge Streets was contaminated.</a:t>
            </a:r>
          </a:p>
          <a:p>
            <a:r>
              <a:t>However, he couldn’t reach any definitive conclusion from looking at the water.</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He obtained a list of 83 cholera deaths from the General Register Office and plotted them on a map."/>
          <p:cNvSpPr txBox="1">
            <a:spLocks noGrp="1"/>
          </p:cNvSpPr>
          <p:nvPr>
            <p:ph type="body" idx="1"/>
          </p:nvPr>
        </p:nvSpPr>
        <p:spPr>
          <a:prstGeom prst="rect">
            <a:avLst/>
          </a:prstGeom>
        </p:spPr>
        <p:txBody>
          <a:bodyPr/>
          <a:lstStyle/>
          <a:p>
            <a:r>
              <a:t>He obtained a list of 83 cholera deaths from the General Register Office and plotted them on a map.</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1" name="snow-cholera-map-1.jpg" descr="snow-cholera-map-1.jpg"/>
          <p:cNvPicPr>
            <a:picLocks noChangeAspect="1"/>
          </p:cNvPicPr>
          <p:nvPr/>
        </p:nvPicPr>
        <p:blipFill>
          <a:blip r:embed="rId3"/>
          <a:stretch>
            <a:fillRect/>
          </a:stretch>
        </p:blipFill>
        <p:spPr>
          <a:xfrm>
            <a:off x="4838968" y="0"/>
            <a:ext cx="14706064" cy="13716001"/>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5" name="Screen Shot 2021-05-07 at 00.07.12.png" descr="Screen Shot 2021-05-07 at 00.07.12.png"/>
          <p:cNvPicPr>
            <a:picLocks noChangeAspect="1"/>
          </p:cNvPicPr>
          <p:nvPr/>
        </p:nvPicPr>
        <p:blipFill>
          <a:blip r:embed="rId2"/>
          <a:stretch>
            <a:fillRect/>
          </a:stretch>
        </p:blipFill>
        <p:spPr>
          <a:xfrm>
            <a:off x="2233706" y="2107338"/>
            <a:ext cx="14333694" cy="9501324"/>
          </a:xfrm>
          <a:prstGeom prst="rect">
            <a:avLst/>
          </a:prstGeom>
          <a:ln w="12700">
            <a:miter lim="400000"/>
          </a:ln>
        </p:spPr>
      </p:pic>
      <p:sp>
        <p:nvSpPr>
          <p:cNvPr id="256" name="John Snow, On the Mode of Communication of Cholera, 1855"/>
          <p:cNvSpPr txBox="1"/>
          <p:nvPr/>
        </p:nvSpPr>
        <p:spPr>
          <a:xfrm>
            <a:off x="18740107" y="5090160"/>
            <a:ext cx="5501577" cy="29768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p>
            <a:pPr>
              <a:defRPr i="0"/>
            </a:pPr>
            <a:r>
              <a:t>John Snow, </a:t>
            </a:r>
            <a:r>
              <a:rPr i="1"/>
              <a:t>On the Mode of Communication of Cholera, 1855</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 name="snow-map.png" descr="snow-map.png"/>
          <p:cNvPicPr>
            <a:picLocks noChangeAspect="1"/>
          </p:cNvPicPr>
          <p:nvPr/>
        </p:nvPicPr>
        <p:blipFill>
          <a:blip r:embed="rId3"/>
          <a:stretch>
            <a:fillRect/>
          </a:stretch>
        </p:blipFill>
        <p:spPr>
          <a:xfrm>
            <a:off x="2943719" y="1182431"/>
            <a:ext cx="18496562" cy="11351138"/>
          </a:xfrm>
          <a:prstGeom prst="rect">
            <a:avLst/>
          </a:prstGeom>
          <a:ln w="12700">
            <a:miter lim="400000"/>
          </a:ln>
        </p:spPr>
      </p:pic>
      <p:sp>
        <p:nvSpPr>
          <p:cNvPr id="259" name="This map pointed to the water from a pump on Broad Street as the likely source of the spread."/>
          <p:cNvSpPr txBox="1"/>
          <p:nvPr/>
        </p:nvSpPr>
        <p:spPr>
          <a:xfrm>
            <a:off x="552039" y="3474477"/>
            <a:ext cx="7492279" cy="2900681"/>
          </a:xfrm>
          <a:prstGeom prst="rect">
            <a:avLst/>
          </a:prstGeom>
          <a:solidFill>
            <a:schemeClr val="accent3">
              <a:lumOff val="44000"/>
            </a:schemeClr>
          </a:solidFill>
          <a:ln w="25400">
            <a:solidFill>
              <a:schemeClr val="accent1">
                <a:hueOff val="-11070000"/>
                <a:satOff val="-41666"/>
                <a:lumOff val="-81176"/>
              </a:schemeClr>
            </a:solidFill>
          </a:ln>
          <a:effectLst>
            <a:outerShdw blurRad="101600" dist="25400" dir="5400000" rotWithShape="0">
              <a:schemeClr val="accent1">
                <a:hueOff val="-11070000"/>
                <a:satOff val="-41666"/>
                <a:lumOff val="-81176"/>
                <a:alpha val="75000"/>
              </a:scheme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spAutoFit/>
          </a:bodyPr>
          <a:lstStyle>
            <a:lvl1pPr>
              <a:defRPr sz="4400">
                <a:solidFill>
                  <a:srgbClr val="A00E15"/>
                </a:solidFill>
              </a:defRPr>
            </a:lvl1pPr>
          </a:lstStyle>
          <a:p>
            <a:r>
              <a:t>This map pointed to the water from a pump on Broad Street as the likely source of the spread.</a:t>
            </a:r>
          </a:p>
        </p:txBody>
      </p:sp>
      <p:sp>
        <p:nvSpPr>
          <p:cNvPr id="260" name="Circle"/>
          <p:cNvSpPr/>
          <p:nvPr/>
        </p:nvSpPr>
        <p:spPr>
          <a:xfrm>
            <a:off x="12516739" y="5547562"/>
            <a:ext cx="1363089" cy="1363090"/>
          </a:xfrm>
          <a:prstGeom prst="ellipse">
            <a:avLst/>
          </a:prstGeom>
          <a:ln w="63500">
            <a:solidFill>
              <a:srgbClr val="B51700"/>
            </a:solidFill>
          </a:ln>
        </p:spPr>
        <p:txBody>
          <a:bodyPr lIns="178593" tIns="178593" rIns="178593" bIns="178593" anchor="ctr"/>
          <a:lstStyle/>
          <a:p>
            <a:pPr algn="ctr">
              <a:lnSpc>
                <a:spcPts val="4800"/>
              </a:lnSpc>
              <a:defRPr sz="4200"/>
            </a:pPr>
            <a:endParaRPr/>
          </a:p>
        </p:txBody>
      </p:sp>
      <p:cxnSp>
        <p:nvCxnSpPr>
          <p:cNvPr id="261" name="Connection Line"/>
          <p:cNvCxnSpPr>
            <a:stCxn id="259" idx="0"/>
            <a:endCxn id="260" idx="0"/>
          </p:cNvCxnSpPr>
          <p:nvPr/>
        </p:nvCxnSpPr>
        <p:spPr>
          <a:xfrm>
            <a:off x="4298178" y="4924817"/>
            <a:ext cx="8900106" cy="1304291"/>
          </a:xfrm>
          <a:prstGeom prst="straightConnector1">
            <a:avLst/>
          </a:prstGeom>
          <a:ln w="63500">
            <a:solidFill>
              <a:srgbClr val="B51700"/>
            </a:solidFill>
            <a:tailEnd type="triangle"/>
          </a:ln>
        </p:spPr>
      </p:cxn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It was time to act.…"/>
          <p:cNvSpPr txBox="1">
            <a:spLocks noGrp="1"/>
          </p:cNvSpPr>
          <p:nvPr>
            <p:ph type="body" idx="1"/>
          </p:nvPr>
        </p:nvSpPr>
        <p:spPr>
          <a:prstGeom prst="rect">
            <a:avLst/>
          </a:prstGeom>
        </p:spPr>
        <p:txBody>
          <a:bodyPr/>
          <a:lstStyle/>
          <a:p>
            <a:r>
              <a:t>It was time to act.</a:t>
            </a:r>
          </a:p>
          <a:p>
            <a:r>
              <a:t>Snow described his findings to the Board of Guardians of St James’s Parish, who were responsible for the water supply. </a:t>
            </a:r>
          </a:p>
          <a:p>
            <a:r>
              <a:t>The Board ordered the pump-handle be removed immediately, and the epidemic soon ended.</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The original data Snow obtained listed the victims’ names and described their circumstances, in order by date of death.…"/>
          <p:cNvSpPr txBox="1">
            <a:spLocks noGrp="1"/>
          </p:cNvSpPr>
          <p:nvPr>
            <p:ph type="body" idx="1"/>
          </p:nvPr>
        </p:nvSpPr>
        <p:spPr>
          <a:prstGeom prst="rect">
            <a:avLst/>
          </a:prstGeom>
        </p:spPr>
        <p:txBody>
          <a:bodyPr/>
          <a:lstStyle/>
          <a:p>
            <a:r>
              <a:t>The original data Snow obtained listed the victims’ names and described their circumstances, in order by date of death.</a:t>
            </a:r>
          </a:p>
          <a:p>
            <a:r>
              <a:t>The obvious visualization would be a time series – a display of the progress of the epidemic, either daily or cumulative:</a:t>
            </a:r>
          </a:p>
        </p:txBody>
      </p:sp>
      <p:pic>
        <p:nvPicPr>
          <p:cNvPr id="270" name="Screen Shot 2021-05-07 at 00.13.13.png" descr="Screen Shot 2021-05-07 at 00.13.13.png"/>
          <p:cNvPicPr>
            <a:picLocks noChangeAspect="1"/>
          </p:cNvPicPr>
          <p:nvPr/>
        </p:nvPicPr>
        <p:blipFill>
          <a:blip r:embed="rId2"/>
          <a:stretch>
            <a:fillRect/>
          </a:stretch>
        </p:blipFill>
        <p:spPr>
          <a:xfrm>
            <a:off x="1582962" y="6652677"/>
            <a:ext cx="21744039" cy="6921894"/>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Blank">
  <a:themeElements>
    <a:clrScheme name="Blank">
      <a:dk1>
        <a:srgbClr val="000000"/>
      </a:dk1>
      <a:lt1>
        <a:srgbClr val="FFFFFF"/>
      </a:lt1>
      <a:dk2>
        <a:srgbClr val="DDF0F1"/>
      </a:dk2>
      <a:lt2>
        <a:srgbClr val="B51700"/>
      </a:lt2>
      <a:accent1>
        <a:srgbClr val="BBE0E3"/>
      </a:accent1>
      <a:accent2>
        <a:srgbClr val="A7A7A7"/>
      </a:accent2>
      <a:accent3>
        <a:srgbClr val="8F8F8F"/>
      </a:accent3>
      <a:accent4>
        <a:srgbClr val="707070"/>
      </a:accent4>
      <a:accent5>
        <a:srgbClr val="DAEDEF"/>
      </a:accent5>
      <a:accent6>
        <a:srgbClr val="2D2D8A"/>
      </a:accent6>
      <a:hlink>
        <a:srgbClr val="0000FF"/>
      </a:hlink>
      <a:folHlink>
        <a:srgbClr val="FF00FF"/>
      </a:folHlink>
    </a:clrScheme>
    <a:fontScheme name="Blank">
      <a:majorFont>
        <a:latin typeface="Helvetica"/>
        <a:ea typeface="Helvetica"/>
        <a:cs typeface="Helvetica"/>
      </a:majorFont>
      <a:minorFont>
        <a:latin typeface="Helvetica"/>
        <a:ea typeface="Helvetica"/>
        <a:cs typeface="Helvetica"/>
      </a:minorFont>
    </a:fontScheme>
    <a:fmtScheme name="Blan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5400000" rotWithShape="0">
              <a:schemeClr val="accent1">
                <a:hueOff val="-11070000"/>
                <a:satOff val="-41666"/>
                <a:lumOff val="-81176"/>
                <a:alpha val="75000"/>
              </a:schemeClr>
            </a:outerShdw>
          </a:effectLst>
        </a:effectStyle>
        <a:effectStyle>
          <a:effectLst>
            <a:outerShdw blurRad="101600" dist="25400" dir="5400000" rotWithShape="0">
              <a:schemeClr val="accent1">
                <a:hueOff val="-11070000"/>
                <a:satOff val="-41666"/>
                <a:lumOff val="-81176"/>
                <a:alpha val="75000"/>
              </a:scheme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38100" cap="flat">
          <a:solidFill>
            <a:schemeClr val="accent1">
              <a:hueOff val="-11070000"/>
              <a:satOff val="-41666"/>
              <a:lumOff val="-81176"/>
            </a:schemeClr>
          </a:solidFill>
          <a:prstDash val="solid"/>
          <a:round/>
        </a:ln>
        <a:effectLst/>
        <a:sp3d/>
      </a:spPr>
      <a:bodyPr rot="0" spcFirstLastPara="1" vertOverflow="overflow" horzOverflow="overflow" vert="horz" wrap="square" lIns="178593" tIns="178593" rIns="178593" bIns="178593" numCol="1" spcCol="38100" rtlCol="0" anchor="ctr">
        <a:spAutoFit/>
      </a:bodyPr>
      <a:lstStyle>
        <a:defPPr marL="0" marR="0" indent="0" algn="ctr" defTabSz="1828800" rtl="0" fontAlgn="auto" latinLnBrk="0" hangingPunct="0">
          <a:lnSpc>
            <a:spcPts val="4800"/>
          </a:lnSpc>
          <a:spcBef>
            <a:spcPts val="0"/>
          </a:spcBef>
          <a:spcAft>
            <a:spcPts val="0"/>
          </a:spcAft>
          <a:buClrTx/>
          <a:buSzTx/>
          <a:buFontTx/>
          <a:buNone/>
          <a:tabLst/>
          <a:defRPr kumimoji="0" sz="4200" b="0" i="1" u="none" strike="noStrike" cap="none" spc="0" normalizeH="0" baseline="0">
            <a:ln>
              <a:noFill/>
            </a:ln>
            <a:solidFill>
              <a:schemeClr val="accent1">
                <a:hueOff val="-11070000"/>
                <a:satOff val="-41666"/>
                <a:lumOff val="-81176"/>
              </a:schemeClr>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chemeClr val="accent1">
              <a:hueOff val="-11070000"/>
              <a:satOff val="-41666"/>
              <a:lumOff val="-81176"/>
            </a:schemeClr>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4600" b="0" i="1" u="none" strike="noStrike" cap="none" spc="0" normalizeH="0" baseline="0">
            <a:ln>
              <a:noFill/>
            </a:ln>
            <a:solidFill>
              <a:schemeClr val="accent1">
                <a:hueOff val="-11070000"/>
                <a:satOff val="-41666"/>
                <a:lumOff val="-81176"/>
              </a:schemeClr>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nk">
  <a:themeElements>
    <a:clrScheme name="Blank">
      <a:dk1>
        <a:srgbClr val="000000"/>
      </a:dk1>
      <a:lt1>
        <a:srgbClr val="FFFFFF"/>
      </a:lt1>
      <a:dk2>
        <a:srgbClr val="DDF0F1"/>
      </a:dk2>
      <a:lt2>
        <a:srgbClr val="B51700"/>
      </a:lt2>
      <a:accent1>
        <a:srgbClr val="BBE0E3"/>
      </a:accent1>
      <a:accent2>
        <a:srgbClr val="A7A7A7"/>
      </a:accent2>
      <a:accent3>
        <a:srgbClr val="8F8F8F"/>
      </a:accent3>
      <a:accent4>
        <a:srgbClr val="707070"/>
      </a:accent4>
      <a:accent5>
        <a:srgbClr val="DAEDEF"/>
      </a:accent5>
      <a:accent6>
        <a:srgbClr val="2D2D8A"/>
      </a:accent6>
      <a:hlink>
        <a:srgbClr val="0000FF"/>
      </a:hlink>
      <a:folHlink>
        <a:srgbClr val="FF00FF"/>
      </a:folHlink>
    </a:clrScheme>
    <a:fontScheme name="Blank">
      <a:majorFont>
        <a:latin typeface="Helvetica"/>
        <a:ea typeface="Helvetica"/>
        <a:cs typeface="Helvetica"/>
      </a:majorFont>
      <a:minorFont>
        <a:latin typeface="Helvetica"/>
        <a:ea typeface="Helvetica"/>
        <a:cs typeface="Helvetica"/>
      </a:minorFont>
    </a:fontScheme>
    <a:fmtScheme name="Blan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5400000" rotWithShape="0">
              <a:schemeClr val="accent1">
                <a:hueOff val="-11070000"/>
                <a:satOff val="-41666"/>
                <a:lumOff val="-81176"/>
                <a:alpha val="75000"/>
              </a:schemeClr>
            </a:outerShdw>
          </a:effectLst>
        </a:effectStyle>
        <a:effectStyle>
          <a:effectLst>
            <a:outerShdw blurRad="101600" dist="25400" dir="5400000" rotWithShape="0">
              <a:schemeClr val="accent1">
                <a:hueOff val="-11070000"/>
                <a:satOff val="-41666"/>
                <a:lumOff val="-81176"/>
                <a:alpha val="75000"/>
              </a:scheme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38100" cap="flat">
          <a:solidFill>
            <a:schemeClr val="accent1">
              <a:hueOff val="-11070000"/>
              <a:satOff val="-41666"/>
              <a:lumOff val="-81176"/>
            </a:schemeClr>
          </a:solidFill>
          <a:prstDash val="solid"/>
          <a:round/>
        </a:ln>
        <a:effectLst/>
        <a:sp3d/>
      </a:spPr>
      <a:bodyPr rot="0" spcFirstLastPara="1" vertOverflow="overflow" horzOverflow="overflow" vert="horz" wrap="square" lIns="178593" tIns="178593" rIns="178593" bIns="178593" numCol="1" spcCol="38100" rtlCol="0" anchor="ctr">
        <a:spAutoFit/>
      </a:bodyPr>
      <a:lstStyle>
        <a:defPPr marL="0" marR="0" indent="0" algn="ctr" defTabSz="1828800" rtl="0" fontAlgn="auto" latinLnBrk="0" hangingPunct="0">
          <a:lnSpc>
            <a:spcPts val="4800"/>
          </a:lnSpc>
          <a:spcBef>
            <a:spcPts val="0"/>
          </a:spcBef>
          <a:spcAft>
            <a:spcPts val="0"/>
          </a:spcAft>
          <a:buClrTx/>
          <a:buSzTx/>
          <a:buFontTx/>
          <a:buNone/>
          <a:tabLst/>
          <a:defRPr kumimoji="0" sz="4200" b="0" i="1" u="none" strike="noStrike" cap="none" spc="0" normalizeH="0" baseline="0">
            <a:ln>
              <a:noFill/>
            </a:ln>
            <a:solidFill>
              <a:schemeClr val="accent1">
                <a:hueOff val="-11070000"/>
                <a:satOff val="-41666"/>
                <a:lumOff val="-81176"/>
              </a:schemeClr>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chemeClr val="accent1">
              <a:hueOff val="-11070000"/>
              <a:satOff val="-41666"/>
              <a:lumOff val="-81176"/>
            </a:schemeClr>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4600" b="0" i="1" u="none" strike="noStrike" cap="none" spc="0" normalizeH="0" baseline="0">
            <a:ln>
              <a:noFill/>
            </a:ln>
            <a:solidFill>
              <a:schemeClr val="accent1">
                <a:hueOff val="-11070000"/>
                <a:satOff val="-41666"/>
                <a:lumOff val="-81176"/>
              </a:schemeClr>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548</Words>
  <Application>Microsoft Office PowerPoint</Application>
  <PresentationFormat>Custom</PresentationFormat>
  <Paragraphs>25</Paragraphs>
  <Slides>10</Slides>
  <Notes>6</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10</vt:i4>
      </vt:variant>
    </vt:vector>
  </HeadingPairs>
  <TitlesOfParts>
    <vt:vector size="12" baseType="lpstr">
      <vt:lpstr>Helvetica</vt:lpstr>
      <vt:lpstr>Blank</vt:lpstr>
      <vt:lpstr>Data analysis and storytelling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analysis and storytelling</dc:title>
  <cp:lastModifiedBy>olga Lemieszewski</cp:lastModifiedBy>
  <cp:revision>1</cp:revision>
  <dcterms:modified xsi:type="dcterms:W3CDTF">2023-04-03T13:15:54Z</dcterms:modified>
</cp:coreProperties>
</file>