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31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1828800" rtl="0" fontAlgn="auto" latinLnBrk="0" hangingPunct="0">
      <a:lnSpc>
        <a:spcPct val="100000"/>
      </a:lnSpc>
      <a:spcBef>
        <a:spcPts val="0"/>
      </a:spcBef>
      <a:spcAft>
        <a:spcPts val="0"/>
      </a:spcAft>
      <a:buClrTx/>
      <a:buSzTx/>
      <a:buFontTx/>
      <a:buNone/>
      <a:tabLst/>
      <a:defRPr kumimoji="0" sz="4600" b="0" i="1" u="none" strike="noStrike" cap="none" spc="0" normalizeH="0" baseline="0">
        <a:ln>
          <a:noFill/>
        </a:ln>
        <a:solidFill>
          <a:schemeClr val="accent1">
            <a:hueOff val="-11070000"/>
            <a:satOff val="-41666"/>
            <a:lumOff val="-81176"/>
          </a:schemeClr>
        </a:solidFill>
        <a:effectLst/>
        <a:uFillTx/>
        <a:latin typeface="+mn-lt"/>
        <a:ea typeface="+mn-ea"/>
        <a:cs typeface="+mn-cs"/>
        <a:sym typeface="Helvetica"/>
      </a:defRPr>
    </a:lvl1pPr>
    <a:lvl2pPr marL="0" marR="0" indent="457200" algn="l" defTabSz="1828800" rtl="0" fontAlgn="auto" latinLnBrk="0" hangingPunct="0">
      <a:lnSpc>
        <a:spcPct val="100000"/>
      </a:lnSpc>
      <a:spcBef>
        <a:spcPts val="0"/>
      </a:spcBef>
      <a:spcAft>
        <a:spcPts val="0"/>
      </a:spcAft>
      <a:buClrTx/>
      <a:buSzTx/>
      <a:buFontTx/>
      <a:buNone/>
      <a:tabLst/>
      <a:defRPr kumimoji="0" sz="4600" b="0" i="1" u="none" strike="noStrike" cap="none" spc="0" normalizeH="0" baseline="0">
        <a:ln>
          <a:noFill/>
        </a:ln>
        <a:solidFill>
          <a:schemeClr val="accent1">
            <a:hueOff val="-11070000"/>
            <a:satOff val="-41666"/>
            <a:lumOff val="-81176"/>
          </a:schemeClr>
        </a:solidFill>
        <a:effectLst/>
        <a:uFillTx/>
        <a:latin typeface="+mn-lt"/>
        <a:ea typeface="+mn-ea"/>
        <a:cs typeface="+mn-cs"/>
        <a:sym typeface="Helvetica"/>
      </a:defRPr>
    </a:lvl2pPr>
    <a:lvl3pPr marL="0" marR="0" indent="914400" algn="l" defTabSz="1828800" rtl="0" fontAlgn="auto" latinLnBrk="0" hangingPunct="0">
      <a:lnSpc>
        <a:spcPct val="100000"/>
      </a:lnSpc>
      <a:spcBef>
        <a:spcPts val="0"/>
      </a:spcBef>
      <a:spcAft>
        <a:spcPts val="0"/>
      </a:spcAft>
      <a:buClrTx/>
      <a:buSzTx/>
      <a:buFontTx/>
      <a:buNone/>
      <a:tabLst/>
      <a:defRPr kumimoji="0" sz="4600" b="0" i="1" u="none" strike="noStrike" cap="none" spc="0" normalizeH="0" baseline="0">
        <a:ln>
          <a:noFill/>
        </a:ln>
        <a:solidFill>
          <a:schemeClr val="accent1">
            <a:hueOff val="-11070000"/>
            <a:satOff val="-41666"/>
            <a:lumOff val="-81176"/>
          </a:schemeClr>
        </a:solidFill>
        <a:effectLst/>
        <a:uFillTx/>
        <a:latin typeface="+mn-lt"/>
        <a:ea typeface="+mn-ea"/>
        <a:cs typeface="+mn-cs"/>
        <a:sym typeface="Helvetica"/>
      </a:defRPr>
    </a:lvl3pPr>
    <a:lvl4pPr marL="0" marR="0" indent="1371600" algn="l" defTabSz="1828800" rtl="0" fontAlgn="auto" latinLnBrk="0" hangingPunct="0">
      <a:lnSpc>
        <a:spcPct val="100000"/>
      </a:lnSpc>
      <a:spcBef>
        <a:spcPts val="0"/>
      </a:spcBef>
      <a:spcAft>
        <a:spcPts val="0"/>
      </a:spcAft>
      <a:buClrTx/>
      <a:buSzTx/>
      <a:buFontTx/>
      <a:buNone/>
      <a:tabLst/>
      <a:defRPr kumimoji="0" sz="4600" b="0" i="1" u="none" strike="noStrike" cap="none" spc="0" normalizeH="0" baseline="0">
        <a:ln>
          <a:noFill/>
        </a:ln>
        <a:solidFill>
          <a:schemeClr val="accent1">
            <a:hueOff val="-11070000"/>
            <a:satOff val="-41666"/>
            <a:lumOff val="-81176"/>
          </a:schemeClr>
        </a:solidFill>
        <a:effectLst/>
        <a:uFillTx/>
        <a:latin typeface="+mn-lt"/>
        <a:ea typeface="+mn-ea"/>
        <a:cs typeface="+mn-cs"/>
        <a:sym typeface="Helvetica"/>
      </a:defRPr>
    </a:lvl4pPr>
    <a:lvl5pPr marL="0" marR="0" indent="1828800" algn="l" defTabSz="1828800" rtl="0" fontAlgn="auto" latinLnBrk="0" hangingPunct="0">
      <a:lnSpc>
        <a:spcPct val="100000"/>
      </a:lnSpc>
      <a:spcBef>
        <a:spcPts val="0"/>
      </a:spcBef>
      <a:spcAft>
        <a:spcPts val="0"/>
      </a:spcAft>
      <a:buClrTx/>
      <a:buSzTx/>
      <a:buFontTx/>
      <a:buNone/>
      <a:tabLst/>
      <a:defRPr kumimoji="0" sz="4600" b="0" i="1" u="none" strike="noStrike" cap="none" spc="0" normalizeH="0" baseline="0">
        <a:ln>
          <a:noFill/>
        </a:ln>
        <a:solidFill>
          <a:schemeClr val="accent1">
            <a:hueOff val="-11070000"/>
            <a:satOff val="-41666"/>
            <a:lumOff val="-81176"/>
          </a:schemeClr>
        </a:solidFill>
        <a:effectLst/>
        <a:uFillTx/>
        <a:latin typeface="+mn-lt"/>
        <a:ea typeface="+mn-ea"/>
        <a:cs typeface="+mn-cs"/>
        <a:sym typeface="Helvetica"/>
      </a:defRPr>
    </a:lvl5pPr>
    <a:lvl6pPr marL="0" marR="0" indent="2286000" algn="l" defTabSz="1828800" rtl="0" fontAlgn="auto" latinLnBrk="0" hangingPunct="0">
      <a:lnSpc>
        <a:spcPct val="100000"/>
      </a:lnSpc>
      <a:spcBef>
        <a:spcPts val="0"/>
      </a:spcBef>
      <a:spcAft>
        <a:spcPts val="0"/>
      </a:spcAft>
      <a:buClrTx/>
      <a:buSzTx/>
      <a:buFontTx/>
      <a:buNone/>
      <a:tabLst/>
      <a:defRPr kumimoji="0" sz="4600" b="0" i="1" u="none" strike="noStrike" cap="none" spc="0" normalizeH="0" baseline="0">
        <a:ln>
          <a:noFill/>
        </a:ln>
        <a:solidFill>
          <a:schemeClr val="accent1">
            <a:hueOff val="-11070000"/>
            <a:satOff val="-41666"/>
            <a:lumOff val="-81176"/>
          </a:schemeClr>
        </a:solidFill>
        <a:effectLst/>
        <a:uFillTx/>
        <a:latin typeface="+mn-lt"/>
        <a:ea typeface="+mn-ea"/>
        <a:cs typeface="+mn-cs"/>
        <a:sym typeface="Helvetica"/>
      </a:defRPr>
    </a:lvl6pPr>
    <a:lvl7pPr marL="0" marR="0" indent="2743200" algn="l" defTabSz="1828800" rtl="0" fontAlgn="auto" latinLnBrk="0" hangingPunct="0">
      <a:lnSpc>
        <a:spcPct val="100000"/>
      </a:lnSpc>
      <a:spcBef>
        <a:spcPts val="0"/>
      </a:spcBef>
      <a:spcAft>
        <a:spcPts val="0"/>
      </a:spcAft>
      <a:buClrTx/>
      <a:buSzTx/>
      <a:buFontTx/>
      <a:buNone/>
      <a:tabLst/>
      <a:defRPr kumimoji="0" sz="4600" b="0" i="1" u="none" strike="noStrike" cap="none" spc="0" normalizeH="0" baseline="0">
        <a:ln>
          <a:noFill/>
        </a:ln>
        <a:solidFill>
          <a:schemeClr val="accent1">
            <a:hueOff val="-11070000"/>
            <a:satOff val="-41666"/>
            <a:lumOff val="-81176"/>
          </a:schemeClr>
        </a:solidFill>
        <a:effectLst/>
        <a:uFillTx/>
        <a:latin typeface="+mn-lt"/>
        <a:ea typeface="+mn-ea"/>
        <a:cs typeface="+mn-cs"/>
        <a:sym typeface="Helvetica"/>
      </a:defRPr>
    </a:lvl7pPr>
    <a:lvl8pPr marL="0" marR="0" indent="3200400" algn="l" defTabSz="1828800" rtl="0" fontAlgn="auto" latinLnBrk="0" hangingPunct="0">
      <a:lnSpc>
        <a:spcPct val="100000"/>
      </a:lnSpc>
      <a:spcBef>
        <a:spcPts val="0"/>
      </a:spcBef>
      <a:spcAft>
        <a:spcPts val="0"/>
      </a:spcAft>
      <a:buClrTx/>
      <a:buSzTx/>
      <a:buFontTx/>
      <a:buNone/>
      <a:tabLst/>
      <a:defRPr kumimoji="0" sz="4600" b="0" i="1" u="none" strike="noStrike" cap="none" spc="0" normalizeH="0" baseline="0">
        <a:ln>
          <a:noFill/>
        </a:ln>
        <a:solidFill>
          <a:schemeClr val="accent1">
            <a:hueOff val="-11070000"/>
            <a:satOff val="-41666"/>
            <a:lumOff val="-81176"/>
          </a:schemeClr>
        </a:solidFill>
        <a:effectLst/>
        <a:uFillTx/>
        <a:latin typeface="+mn-lt"/>
        <a:ea typeface="+mn-ea"/>
        <a:cs typeface="+mn-cs"/>
        <a:sym typeface="Helvetica"/>
      </a:defRPr>
    </a:lvl8pPr>
    <a:lvl9pPr marL="0" marR="0" indent="3657600" algn="l" defTabSz="1828800" rtl="0" fontAlgn="auto" latinLnBrk="0" hangingPunct="0">
      <a:lnSpc>
        <a:spcPct val="100000"/>
      </a:lnSpc>
      <a:spcBef>
        <a:spcPts val="0"/>
      </a:spcBef>
      <a:spcAft>
        <a:spcPts val="0"/>
      </a:spcAft>
      <a:buClrTx/>
      <a:buSzTx/>
      <a:buFontTx/>
      <a:buNone/>
      <a:tabLst/>
      <a:defRPr kumimoji="0" sz="4600" b="0" i="1" u="none" strike="noStrike" cap="none" spc="0" normalizeH="0" baseline="0">
        <a:ln>
          <a:noFill/>
        </a:ln>
        <a:solidFill>
          <a:schemeClr val="accent1">
            <a:hueOff val="-11070000"/>
            <a:satOff val="-41666"/>
            <a:lumOff val="-81176"/>
          </a:schemeClr>
        </a:solidFill>
        <a:effectLst/>
        <a:uFillTx/>
        <a:latin typeface="+mn-lt"/>
        <a:ea typeface="+mn-ea"/>
        <a:cs typeface="+mn-cs"/>
        <a:sym typeface="Helvetica"/>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A9BC294-FFE2-49D5-8D69-9E1BD2C41BD5}" styleName="">
    <a:tblBg/>
    <a:wholeTbl>
      <a:tcTxStyle b="off" i="off">
        <a:fontRef idx="minor">
          <a:schemeClr val="accent1">
            <a:hueOff val="-11070000"/>
            <a:satOff val="-41666"/>
            <a:lumOff val="-81176"/>
          </a:schemeClr>
        </a:fontRef>
        <a:schemeClr val="accent1">
          <a:hueOff val="-11070000"/>
          <a:satOff val="-41666"/>
          <a:lumOff val="-81176"/>
        </a:schemeClr>
      </a:tcTxStyle>
      <a:tcStyle>
        <a:tcBdr>
          <a:left>
            <a:ln w="12700" cap="flat">
              <a:solidFill>
                <a:schemeClr val="accent1">
                  <a:hueOff val="-11070000"/>
                  <a:satOff val="-41666"/>
                  <a:lumOff val="-81176"/>
                </a:schemeClr>
              </a:solidFill>
              <a:prstDash val="solid"/>
              <a:round/>
            </a:ln>
          </a:left>
          <a:right>
            <a:ln w="12700" cap="flat">
              <a:solidFill>
                <a:schemeClr val="accent1">
                  <a:hueOff val="-11070000"/>
                  <a:satOff val="-41666"/>
                  <a:lumOff val="-81176"/>
                </a:schemeClr>
              </a:solidFill>
              <a:prstDash val="solid"/>
              <a:round/>
            </a:ln>
          </a:right>
          <a:top>
            <a:ln w="12700" cap="flat">
              <a:solidFill>
                <a:schemeClr val="accent1">
                  <a:hueOff val="-11070000"/>
                  <a:satOff val="-41666"/>
                  <a:lumOff val="-81176"/>
                </a:schemeClr>
              </a:solidFill>
              <a:prstDash val="solid"/>
              <a:round/>
            </a:ln>
          </a:top>
          <a:bottom>
            <a:ln w="12700" cap="flat">
              <a:solidFill>
                <a:schemeClr val="accent1">
                  <a:hueOff val="-11070000"/>
                  <a:satOff val="-41666"/>
                  <a:lumOff val="-81176"/>
                </a:schemeClr>
              </a:solidFill>
              <a:prstDash val="solid"/>
              <a:round/>
            </a:ln>
          </a:bottom>
          <a:insideH>
            <a:ln w="12700" cap="flat">
              <a:solidFill>
                <a:schemeClr val="accent1">
                  <a:hueOff val="-11070000"/>
                  <a:satOff val="-41666"/>
                  <a:lumOff val="-81176"/>
                </a:schemeClr>
              </a:solidFill>
              <a:prstDash val="solid"/>
              <a:round/>
            </a:ln>
          </a:insideH>
          <a:insideV>
            <a:ln w="12700" cap="flat">
              <a:solidFill>
                <a:schemeClr val="accent1">
                  <a:hueOff val="-11070000"/>
                  <a:satOff val="-41666"/>
                  <a:lumOff val="-81176"/>
                </a:schemeClr>
              </a:solidFill>
              <a:prstDash val="solid"/>
              <a:round/>
            </a:ln>
          </a:insideV>
        </a:tcBdr>
        <a:fill>
          <a:gradFill>
            <a:gsLst>
              <a:gs pos="0">
                <a:schemeClr val="accent3">
                  <a:lumOff val="44000"/>
                </a:schemeClr>
              </a:gs>
              <a:gs pos="35000">
                <a:schemeClr val="accent3">
                  <a:lumOff val="44000"/>
                </a:schemeClr>
              </a:gs>
              <a:gs pos="100000">
                <a:schemeClr val="accent3">
                  <a:lumOff val="44000"/>
                </a:schemeClr>
              </a:gs>
            </a:gsLst>
            <a:lin ang="16200000"/>
          </a:gradFill>
        </a:fill>
      </a:tcStyle>
    </a:wholeTbl>
    <a:band2H>
      <a:tcTxStyle/>
      <a:tcStyle>
        <a:tcBdr/>
        <a:fill>
          <a:solidFill>
            <a:schemeClr val="accent3">
              <a:lumOff val="44000"/>
            </a:schemeClr>
          </a:solidFill>
        </a:fill>
      </a:tcStyle>
    </a:band2H>
    <a:firstCol>
      <a:tcTxStyle b="on" i="off">
        <a:fontRef idx="minor">
          <a:schemeClr val="accent1">
            <a:hueOff val="-11070000"/>
            <a:satOff val="-41666"/>
            <a:lumOff val="-81176"/>
          </a:schemeClr>
        </a:fontRef>
        <a:schemeClr val="accent1">
          <a:hueOff val="-11070000"/>
          <a:satOff val="-41666"/>
          <a:lumOff val="-81176"/>
        </a:schemeClr>
      </a:tcTxStyle>
      <a:tcStyle>
        <a:tcBdr>
          <a:left>
            <a:ln w="12700" cap="flat">
              <a:solidFill>
                <a:schemeClr val="accent1">
                  <a:hueOff val="-11070000"/>
                  <a:satOff val="-41666"/>
                  <a:lumOff val="-81176"/>
                </a:schemeClr>
              </a:solidFill>
              <a:prstDash val="solid"/>
              <a:round/>
            </a:ln>
          </a:left>
          <a:right>
            <a:ln w="12700" cap="flat">
              <a:solidFill>
                <a:schemeClr val="accent1">
                  <a:hueOff val="-11070000"/>
                  <a:satOff val="-41666"/>
                  <a:lumOff val="-81176"/>
                </a:schemeClr>
              </a:solidFill>
              <a:prstDash val="solid"/>
              <a:round/>
            </a:ln>
          </a:right>
          <a:top>
            <a:ln w="12700" cap="flat">
              <a:solidFill>
                <a:schemeClr val="accent1">
                  <a:hueOff val="-11070000"/>
                  <a:satOff val="-41666"/>
                  <a:lumOff val="-81176"/>
                </a:schemeClr>
              </a:solidFill>
              <a:prstDash val="solid"/>
              <a:round/>
            </a:ln>
          </a:top>
          <a:bottom>
            <a:ln w="12700" cap="flat">
              <a:solidFill>
                <a:schemeClr val="accent1">
                  <a:hueOff val="-11070000"/>
                  <a:satOff val="-41666"/>
                  <a:lumOff val="-81176"/>
                </a:schemeClr>
              </a:solidFill>
              <a:prstDash val="solid"/>
              <a:round/>
            </a:ln>
          </a:bottom>
          <a:insideH>
            <a:ln w="12700" cap="flat">
              <a:solidFill>
                <a:schemeClr val="accent1">
                  <a:hueOff val="-11070000"/>
                  <a:satOff val="-41666"/>
                  <a:lumOff val="-81176"/>
                </a:schemeClr>
              </a:solidFill>
              <a:prstDash val="solid"/>
              <a:round/>
            </a:ln>
          </a:insideH>
          <a:insideV>
            <a:ln w="12700" cap="flat">
              <a:solidFill>
                <a:schemeClr val="accent1">
                  <a:hueOff val="-11070000"/>
                  <a:satOff val="-41666"/>
                  <a:lumOff val="-81176"/>
                </a:schemeClr>
              </a:solidFill>
              <a:prstDash val="solid"/>
              <a:round/>
            </a:ln>
          </a:insideV>
        </a:tcBdr>
        <a:fill>
          <a:solidFill>
            <a:schemeClr val="accent1">
              <a:hueOff val="-11070000"/>
              <a:satOff val="-41666"/>
              <a:lumOff val="-81176"/>
              <a:alpha val="20000"/>
            </a:schemeClr>
          </a:solidFill>
        </a:fill>
      </a:tcStyle>
    </a:firstCol>
    <a:lastRow>
      <a:tcTxStyle b="on" i="off">
        <a:fontRef idx="minor">
          <a:schemeClr val="accent1">
            <a:hueOff val="-11070000"/>
            <a:satOff val="-41666"/>
            <a:lumOff val="-81176"/>
          </a:schemeClr>
        </a:fontRef>
        <a:schemeClr val="accent1">
          <a:hueOff val="-11070000"/>
          <a:satOff val="-41666"/>
          <a:lumOff val="-81176"/>
        </a:schemeClr>
      </a:tcTxStyle>
      <a:tcStyle>
        <a:tcBdr>
          <a:left>
            <a:ln w="12700" cap="flat">
              <a:solidFill>
                <a:schemeClr val="accent1">
                  <a:hueOff val="-11070000"/>
                  <a:satOff val="-41666"/>
                  <a:lumOff val="-81176"/>
                </a:schemeClr>
              </a:solidFill>
              <a:prstDash val="solid"/>
              <a:round/>
            </a:ln>
          </a:left>
          <a:right>
            <a:ln w="12700" cap="flat">
              <a:solidFill>
                <a:schemeClr val="accent1">
                  <a:hueOff val="-11070000"/>
                  <a:satOff val="-41666"/>
                  <a:lumOff val="-81176"/>
                </a:schemeClr>
              </a:solidFill>
              <a:prstDash val="solid"/>
              <a:round/>
            </a:ln>
          </a:right>
          <a:top>
            <a:ln w="88900" cap="flat">
              <a:solidFill>
                <a:schemeClr val="accent1">
                  <a:hueOff val="-11070000"/>
                  <a:satOff val="-41666"/>
                  <a:lumOff val="-81176"/>
                </a:schemeClr>
              </a:solidFill>
              <a:prstDash val="solid"/>
              <a:round/>
            </a:ln>
          </a:top>
          <a:bottom>
            <a:ln w="12700" cap="flat">
              <a:solidFill>
                <a:schemeClr val="accent1">
                  <a:hueOff val="-11070000"/>
                  <a:satOff val="-41666"/>
                  <a:lumOff val="-81176"/>
                </a:schemeClr>
              </a:solidFill>
              <a:prstDash val="solid"/>
              <a:round/>
            </a:ln>
          </a:bottom>
          <a:insideH>
            <a:ln w="12700" cap="flat">
              <a:solidFill>
                <a:schemeClr val="accent1">
                  <a:hueOff val="-11070000"/>
                  <a:satOff val="-41666"/>
                  <a:lumOff val="-81176"/>
                </a:schemeClr>
              </a:solidFill>
              <a:prstDash val="solid"/>
              <a:round/>
            </a:ln>
          </a:insideH>
          <a:insideV>
            <a:ln w="12700" cap="flat">
              <a:solidFill>
                <a:schemeClr val="accent1">
                  <a:hueOff val="-11070000"/>
                  <a:satOff val="-41666"/>
                  <a:lumOff val="-81176"/>
                </a:schemeClr>
              </a:solidFill>
              <a:prstDash val="solid"/>
              <a:round/>
            </a:ln>
          </a:insideV>
        </a:tcBdr>
        <a:fill>
          <a:noFill/>
        </a:fill>
      </a:tcStyle>
    </a:lastRow>
    <a:firstRow>
      <a:tcTxStyle b="on" i="on">
        <a:fontRef idx="minor">
          <a:schemeClr val="accent1">
            <a:hueOff val="-11070000"/>
            <a:satOff val="-41666"/>
            <a:lumOff val="-81176"/>
          </a:schemeClr>
        </a:fontRef>
        <a:schemeClr val="accent1">
          <a:hueOff val="-11070000"/>
          <a:satOff val="-41666"/>
          <a:lumOff val="-81176"/>
        </a:schemeClr>
      </a:tcTxStyle>
      <a:tcStyle>
        <a:tcBdr>
          <a:left>
            <a:ln w="12700" cap="flat">
              <a:solidFill>
                <a:schemeClr val="accent1">
                  <a:hueOff val="-11070000"/>
                  <a:satOff val="-41666"/>
                  <a:lumOff val="-81176"/>
                </a:schemeClr>
              </a:solidFill>
              <a:prstDash val="solid"/>
              <a:round/>
            </a:ln>
          </a:left>
          <a:right>
            <a:ln w="12700" cap="flat">
              <a:solidFill>
                <a:schemeClr val="accent1">
                  <a:hueOff val="-11070000"/>
                  <a:satOff val="-41666"/>
                  <a:lumOff val="-81176"/>
                </a:schemeClr>
              </a:solidFill>
              <a:prstDash val="solid"/>
              <a:round/>
            </a:ln>
          </a:right>
          <a:top>
            <a:ln w="25400" cap="flat">
              <a:solidFill>
                <a:schemeClr val="accent1">
                  <a:hueOff val="-11070000"/>
                  <a:satOff val="-41666"/>
                  <a:lumOff val="-81176"/>
                </a:schemeClr>
              </a:solidFill>
              <a:prstDash val="solid"/>
              <a:miter lim="400000"/>
            </a:ln>
          </a:top>
          <a:bottom>
            <a:ln w="12700" cap="flat">
              <a:solidFill>
                <a:schemeClr val="accent1">
                  <a:hueOff val="-11070000"/>
                  <a:satOff val="-41666"/>
                  <a:lumOff val="-81176"/>
                </a:schemeClr>
              </a:solidFill>
              <a:prstDash val="solid"/>
              <a:miter lim="400000"/>
            </a:ln>
          </a:bottom>
          <a:insideH>
            <a:ln w="12700" cap="flat">
              <a:solidFill>
                <a:schemeClr val="accent1">
                  <a:hueOff val="-11070000"/>
                  <a:satOff val="-41666"/>
                  <a:lumOff val="-81176"/>
                </a:schemeClr>
              </a:solidFill>
              <a:prstDash val="solid"/>
              <a:round/>
            </a:ln>
          </a:insideH>
          <a:insideV>
            <a:ln w="12700" cap="flat">
              <a:solidFill>
                <a:schemeClr val="accent1">
                  <a:hueOff val="-11070000"/>
                  <a:satOff val="-41666"/>
                  <a:lumOff val="-81176"/>
                </a:schemeClr>
              </a:solidFill>
              <a:prstDash val="solid"/>
              <a:round/>
            </a:ln>
          </a:insideV>
        </a:tcBdr>
        <a:fill>
          <a:noFill/>
        </a:fill>
      </a:tcStyle>
    </a:firstRow>
  </a:tblStyle>
  <a:tblStyle styleId="{C7B018BB-80A7-4F77-B60F-C8B233D01FF8}" styleName="">
    <a:tblBg/>
    <a:wholeTbl>
      <a:tcTxStyle b="off" i="off">
        <a:fontRef idx="minor">
          <a:schemeClr val="accent1">
            <a:hueOff val="-11070000"/>
            <a:satOff val="-41666"/>
            <a:lumOff val="-81176"/>
          </a:schemeClr>
        </a:fontRef>
        <a:schemeClr val="accent1">
          <a:hueOff val="-11070000"/>
          <a:satOff val="-41666"/>
          <a:lumOff val="-81176"/>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635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635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Ref idx="minor">
          <a:schemeClr val="accent1">
            <a:hueOff val="-11070000"/>
            <a:satOff val="-41666"/>
            <a:lumOff val="-81176"/>
          </a:schemeClr>
        </a:fontRef>
        <a:schemeClr val="accent1">
          <a:hueOff val="-11070000"/>
          <a:satOff val="-41666"/>
          <a:lumOff val="-81176"/>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CCCD9"/>
          </a:solidFill>
        </a:fill>
      </a:tcStyle>
    </a:wholeTbl>
    <a:band2H>
      <a:tcTxStyle/>
      <a:tcStyle>
        <a:tcBdr/>
        <a:fill>
          <a:solidFill>
            <a:srgbClr val="E7E7ED"/>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635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635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Row>
  </a:tblStyle>
  <a:tblStyle styleId="{CF821DB8-F4EB-4A41-A1BA-3FCAFE7338EE}" styleName="">
    <a:tblBg/>
    <a:wholeTbl>
      <a:tcTxStyle b="off" i="off">
        <a:fontRef idx="minor">
          <a:schemeClr val="accent1">
            <a:hueOff val="-11070000"/>
            <a:satOff val="-41666"/>
            <a:lumOff val="-81176"/>
          </a:schemeClr>
        </a:fontRef>
        <a:schemeClr val="accent1">
          <a:hueOff val="-11070000"/>
          <a:satOff val="-41666"/>
          <a:lumOff val="-81176"/>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chemeClr val="accent3">
              <a:lumOff val="44000"/>
            </a:schemeClr>
          </a:solidFill>
        </a:fill>
      </a:tcStyle>
    </a:band2H>
    <a:firstCol>
      <a:tcTxStyle b="on" i="off">
        <a:fontRef idx="minor">
          <a:schemeClr val="accent3">
            <a:lumOff val="44000"/>
          </a:schemeClr>
        </a:fontRef>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chemeClr val="accent1">
            <a:hueOff val="-11070000"/>
            <a:satOff val="-41666"/>
            <a:lumOff val="-81176"/>
          </a:schemeClr>
        </a:fontRef>
        <a:schemeClr val="accent1">
          <a:hueOff val="-11070000"/>
          <a:satOff val="-41666"/>
          <a:lumOff val="-81176"/>
        </a:schemeClr>
      </a:tcTxStyle>
      <a:tcStyle>
        <a:tcBdr>
          <a:left>
            <a:ln w="12700" cap="flat">
              <a:noFill/>
              <a:miter lim="400000"/>
            </a:ln>
          </a:left>
          <a:right>
            <a:ln w="12700" cap="flat">
              <a:noFill/>
              <a:miter lim="400000"/>
            </a:ln>
          </a:right>
          <a:top>
            <a:ln w="88900" cap="flat">
              <a:solidFill>
                <a:schemeClr val="accent1">
                  <a:hueOff val="-11070000"/>
                  <a:satOff val="-41666"/>
                  <a:lumOff val="-81176"/>
                </a:schemeClr>
              </a:solidFill>
              <a:prstDash val="solid"/>
              <a:round/>
            </a:ln>
          </a:top>
          <a:bottom>
            <a:ln w="25400" cap="flat">
              <a:solidFill>
                <a:schemeClr val="accent1">
                  <a:hueOff val="-11070000"/>
                  <a:satOff val="-41666"/>
                  <a:lumOff val="-81176"/>
                </a:schemeClr>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Ref idx="minor">
          <a:schemeClr val="accent3">
            <a:lumOff val="44000"/>
          </a:schemeClr>
        </a:fontRef>
        <a:schemeClr val="accent3">
          <a:lumOff val="44000"/>
        </a:schemeClr>
      </a:tcTxStyle>
      <a:tcStyle>
        <a:tcBdr>
          <a:left>
            <a:ln w="12700" cap="flat">
              <a:noFill/>
              <a:miter lim="400000"/>
            </a:ln>
          </a:left>
          <a:right>
            <a:ln w="12700" cap="flat">
              <a:noFill/>
              <a:miter lim="400000"/>
            </a:ln>
          </a:right>
          <a:top>
            <a:ln w="25400" cap="flat">
              <a:solidFill>
                <a:schemeClr val="accent1">
                  <a:hueOff val="-11070000"/>
                  <a:satOff val="-41666"/>
                  <a:lumOff val="-81176"/>
                </a:schemeClr>
              </a:solidFill>
              <a:prstDash val="solid"/>
              <a:round/>
            </a:ln>
          </a:top>
          <a:bottom>
            <a:ln w="25400" cap="flat">
              <a:solidFill>
                <a:schemeClr val="accent1">
                  <a:hueOff val="-11070000"/>
                  <a:satOff val="-41666"/>
                  <a:lumOff val="-81176"/>
                </a:schemeClr>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chemeClr val="accent1">
            <a:hueOff val="-11070000"/>
            <a:satOff val="-41666"/>
            <a:lumOff val="-81176"/>
          </a:schemeClr>
        </a:fontRef>
        <a:schemeClr val="accent1">
          <a:hueOff val="-11070000"/>
          <a:satOff val="-41666"/>
          <a:lumOff val="-81176"/>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hueOff val="-11070000"/>
              <a:satOff val="-41666"/>
              <a:lumOff val="-81176"/>
            </a:schemeClr>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635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hueOff val="-11070000"/>
              <a:satOff val="-41666"/>
              <a:lumOff val="-81176"/>
            </a:schemeClr>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635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hueOff val="-11070000"/>
              <a:satOff val="-41666"/>
              <a:lumOff val="-81176"/>
            </a:schemeClr>
          </a:solidFill>
        </a:fill>
      </a:tcStyle>
    </a:firstRow>
  </a:tblStyle>
  <a:tblStyle styleId="{2708684C-4D16-4618-839F-0558EEFCDFE6}" styleName="">
    <a:tblBg/>
    <a:wholeTbl>
      <a:tcTxStyle b="off" i="off">
        <a:fontRef idx="minor">
          <a:schemeClr val="accent1">
            <a:hueOff val="-11070000"/>
            <a:satOff val="-41666"/>
            <a:lumOff val="-81176"/>
          </a:schemeClr>
        </a:fontRef>
        <a:schemeClr val="accent1">
          <a:hueOff val="-11070000"/>
          <a:satOff val="-41666"/>
          <a:lumOff val="-81176"/>
        </a:schemeClr>
      </a:tcTxStyle>
      <a:tcStyle>
        <a:tcBdr>
          <a:left>
            <a:ln w="12700" cap="flat">
              <a:solidFill>
                <a:schemeClr val="accent1">
                  <a:hueOff val="-11070000"/>
                  <a:satOff val="-41666"/>
                  <a:lumOff val="-81176"/>
                </a:schemeClr>
              </a:solidFill>
              <a:prstDash val="solid"/>
              <a:round/>
            </a:ln>
          </a:left>
          <a:right>
            <a:ln w="12700" cap="flat">
              <a:solidFill>
                <a:schemeClr val="accent1">
                  <a:hueOff val="-11070000"/>
                  <a:satOff val="-41666"/>
                  <a:lumOff val="-81176"/>
                </a:schemeClr>
              </a:solidFill>
              <a:prstDash val="solid"/>
              <a:round/>
            </a:ln>
          </a:right>
          <a:top>
            <a:ln w="12700" cap="flat">
              <a:solidFill>
                <a:schemeClr val="accent1">
                  <a:hueOff val="-11070000"/>
                  <a:satOff val="-41666"/>
                  <a:lumOff val="-81176"/>
                </a:schemeClr>
              </a:solidFill>
              <a:prstDash val="solid"/>
              <a:round/>
            </a:ln>
          </a:top>
          <a:bottom>
            <a:ln w="12700" cap="flat">
              <a:solidFill>
                <a:schemeClr val="accent1">
                  <a:hueOff val="-11070000"/>
                  <a:satOff val="-41666"/>
                  <a:lumOff val="-81176"/>
                </a:schemeClr>
              </a:solidFill>
              <a:prstDash val="solid"/>
              <a:round/>
            </a:ln>
          </a:bottom>
          <a:insideH>
            <a:ln w="12700" cap="flat">
              <a:solidFill>
                <a:schemeClr val="accent1">
                  <a:hueOff val="-11070000"/>
                  <a:satOff val="-41666"/>
                  <a:lumOff val="-81176"/>
                </a:schemeClr>
              </a:solidFill>
              <a:prstDash val="solid"/>
              <a:round/>
            </a:ln>
          </a:insideH>
          <a:insideV>
            <a:ln w="12700" cap="flat">
              <a:solidFill>
                <a:schemeClr val="accent1">
                  <a:hueOff val="-11070000"/>
                  <a:satOff val="-41666"/>
                  <a:lumOff val="-81176"/>
                </a:schemeClr>
              </a:solidFill>
              <a:prstDash val="solid"/>
              <a:round/>
            </a:ln>
          </a:insideV>
        </a:tcBdr>
        <a:fill>
          <a:solidFill>
            <a:schemeClr val="accent1">
              <a:hueOff val="-11070000"/>
              <a:satOff val="-41666"/>
              <a:lumOff val="-81176"/>
              <a:alpha val="20000"/>
            </a:schemeClr>
          </a:solidFill>
        </a:fill>
      </a:tcStyle>
    </a:wholeTbl>
    <a:band2H>
      <a:tcTxStyle/>
      <a:tcStyle>
        <a:tcBdr/>
        <a:fill>
          <a:solidFill>
            <a:schemeClr val="accent3">
              <a:lumOff val="44000"/>
            </a:schemeClr>
          </a:solidFill>
        </a:fill>
      </a:tcStyle>
    </a:band2H>
    <a:firstCol>
      <a:tcTxStyle b="on" i="off">
        <a:fontRef idx="minor">
          <a:schemeClr val="accent1">
            <a:hueOff val="-11070000"/>
            <a:satOff val="-41666"/>
            <a:lumOff val="-81176"/>
          </a:schemeClr>
        </a:fontRef>
        <a:schemeClr val="accent1">
          <a:hueOff val="-11070000"/>
          <a:satOff val="-41666"/>
          <a:lumOff val="-81176"/>
        </a:schemeClr>
      </a:tcTxStyle>
      <a:tcStyle>
        <a:tcBdr>
          <a:left>
            <a:ln w="12700" cap="flat">
              <a:solidFill>
                <a:schemeClr val="accent1">
                  <a:hueOff val="-11070000"/>
                  <a:satOff val="-41666"/>
                  <a:lumOff val="-81176"/>
                </a:schemeClr>
              </a:solidFill>
              <a:prstDash val="solid"/>
              <a:round/>
            </a:ln>
          </a:left>
          <a:right>
            <a:ln w="12700" cap="flat">
              <a:solidFill>
                <a:schemeClr val="accent1">
                  <a:hueOff val="-11070000"/>
                  <a:satOff val="-41666"/>
                  <a:lumOff val="-81176"/>
                </a:schemeClr>
              </a:solidFill>
              <a:prstDash val="solid"/>
              <a:round/>
            </a:ln>
          </a:right>
          <a:top>
            <a:ln w="12700" cap="flat">
              <a:solidFill>
                <a:schemeClr val="accent1">
                  <a:hueOff val="-11070000"/>
                  <a:satOff val="-41666"/>
                  <a:lumOff val="-81176"/>
                </a:schemeClr>
              </a:solidFill>
              <a:prstDash val="solid"/>
              <a:round/>
            </a:ln>
          </a:top>
          <a:bottom>
            <a:ln w="12700" cap="flat">
              <a:solidFill>
                <a:schemeClr val="accent1">
                  <a:hueOff val="-11070000"/>
                  <a:satOff val="-41666"/>
                  <a:lumOff val="-81176"/>
                </a:schemeClr>
              </a:solidFill>
              <a:prstDash val="solid"/>
              <a:round/>
            </a:ln>
          </a:bottom>
          <a:insideH>
            <a:ln w="12700" cap="flat">
              <a:solidFill>
                <a:schemeClr val="accent1">
                  <a:hueOff val="-11070000"/>
                  <a:satOff val="-41666"/>
                  <a:lumOff val="-81176"/>
                </a:schemeClr>
              </a:solidFill>
              <a:prstDash val="solid"/>
              <a:round/>
            </a:ln>
          </a:insideH>
          <a:insideV>
            <a:ln w="12700" cap="flat">
              <a:solidFill>
                <a:schemeClr val="accent1">
                  <a:hueOff val="-11070000"/>
                  <a:satOff val="-41666"/>
                  <a:lumOff val="-81176"/>
                </a:schemeClr>
              </a:solidFill>
              <a:prstDash val="solid"/>
              <a:round/>
            </a:ln>
          </a:insideV>
        </a:tcBdr>
        <a:fill>
          <a:solidFill>
            <a:schemeClr val="accent1">
              <a:hueOff val="-11070000"/>
              <a:satOff val="-41666"/>
              <a:lumOff val="-81176"/>
              <a:alpha val="20000"/>
            </a:schemeClr>
          </a:solidFill>
        </a:fill>
      </a:tcStyle>
    </a:firstCol>
    <a:lastRow>
      <a:tcTxStyle b="on" i="off">
        <a:fontRef idx="minor">
          <a:schemeClr val="accent1">
            <a:hueOff val="-11070000"/>
            <a:satOff val="-41666"/>
            <a:lumOff val="-81176"/>
          </a:schemeClr>
        </a:fontRef>
        <a:schemeClr val="accent1">
          <a:hueOff val="-11070000"/>
          <a:satOff val="-41666"/>
          <a:lumOff val="-81176"/>
        </a:schemeClr>
      </a:tcTxStyle>
      <a:tcStyle>
        <a:tcBdr>
          <a:left>
            <a:ln w="12700" cap="flat">
              <a:solidFill>
                <a:schemeClr val="accent1">
                  <a:hueOff val="-11070000"/>
                  <a:satOff val="-41666"/>
                  <a:lumOff val="-81176"/>
                </a:schemeClr>
              </a:solidFill>
              <a:prstDash val="solid"/>
              <a:round/>
            </a:ln>
          </a:left>
          <a:right>
            <a:ln w="12700" cap="flat">
              <a:solidFill>
                <a:schemeClr val="accent1">
                  <a:hueOff val="-11070000"/>
                  <a:satOff val="-41666"/>
                  <a:lumOff val="-81176"/>
                </a:schemeClr>
              </a:solidFill>
              <a:prstDash val="solid"/>
              <a:round/>
            </a:ln>
          </a:right>
          <a:top>
            <a:ln w="88900" cap="flat">
              <a:solidFill>
                <a:schemeClr val="accent1">
                  <a:hueOff val="-11070000"/>
                  <a:satOff val="-41666"/>
                  <a:lumOff val="-81176"/>
                </a:schemeClr>
              </a:solidFill>
              <a:prstDash val="solid"/>
              <a:round/>
            </a:ln>
          </a:top>
          <a:bottom>
            <a:ln w="12700" cap="flat">
              <a:solidFill>
                <a:schemeClr val="accent1">
                  <a:hueOff val="-11070000"/>
                  <a:satOff val="-41666"/>
                  <a:lumOff val="-81176"/>
                </a:schemeClr>
              </a:solidFill>
              <a:prstDash val="solid"/>
              <a:round/>
            </a:ln>
          </a:bottom>
          <a:insideH>
            <a:ln w="12700" cap="flat">
              <a:solidFill>
                <a:schemeClr val="accent1">
                  <a:hueOff val="-11070000"/>
                  <a:satOff val="-41666"/>
                  <a:lumOff val="-81176"/>
                </a:schemeClr>
              </a:solidFill>
              <a:prstDash val="solid"/>
              <a:round/>
            </a:ln>
          </a:insideH>
          <a:insideV>
            <a:ln w="12700" cap="flat">
              <a:solidFill>
                <a:schemeClr val="accent1">
                  <a:hueOff val="-11070000"/>
                  <a:satOff val="-41666"/>
                  <a:lumOff val="-81176"/>
                </a:schemeClr>
              </a:solidFill>
              <a:prstDash val="solid"/>
              <a:round/>
            </a:ln>
          </a:insideV>
        </a:tcBdr>
        <a:fill>
          <a:noFill/>
        </a:fill>
      </a:tcStyle>
    </a:lastRow>
    <a:firstRow>
      <a:tcTxStyle b="on" i="off">
        <a:fontRef idx="minor">
          <a:schemeClr val="accent1">
            <a:hueOff val="-11070000"/>
            <a:satOff val="-41666"/>
            <a:lumOff val="-81176"/>
          </a:schemeClr>
        </a:fontRef>
        <a:schemeClr val="accent1">
          <a:hueOff val="-11070000"/>
          <a:satOff val="-41666"/>
          <a:lumOff val="-81176"/>
        </a:schemeClr>
      </a:tcTxStyle>
      <a:tcStyle>
        <a:tcBdr>
          <a:left>
            <a:ln w="12700" cap="flat">
              <a:solidFill>
                <a:schemeClr val="accent1">
                  <a:hueOff val="-11070000"/>
                  <a:satOff val="-41666"/>
                  <a:lumOff val="-81176"/>
                </a:schemeClr>
              </a:solidFill>
              <a:prstDash val="solid"/>
              <a:round/>
            </a:ln>
          </a:left>
          <a:right>
            <a:ln w="12700" cap="flat">
              <a:solidFill>
                <a:schemeClr val="accent1">
                  <a:hueOff val="-11070000"/>
                  <a:satOff val="-41666"/>
                  <a:lumOff val="-81176"/>
                </a:schemeClr>
              </a:solidFill>
              <a:prstDash val="solid"/>
              <a:round/>
            </a:ln>
          </a:right>
          <a:top>
            <a:ln w="12700" cap="flat">
              <a:solidFill>
                <a:schemeClr val="accent1">
                  <a:hueOff val="-11070000"/>
                  <a:satOff val="-41666"/>
                  <a:lumOff val="-81176"/>
                </a:schemeClr>
              </a:solidFill>
              <a:prstDash val="solid"/>
              <a:round/>
            </a:ln>
          </a:top>
          <a:bottom>
            <a:ln w="25400" cap="flat">
              <a:solidFill>
                <a:schemeClr val="accent1">
                  <a:hueOff val="-11070000"/>
                  <a:satOff val="-41666"/>
                  <a:lumOff val="-81176"/>
                </a:schemeClr>
              </a:solidFill>
              <a:prstDash val="solid"/>
              <a:round/>
            </a:ln>
          </a:bottom>
          <a:insideH>
            <a:ln w="12700" cap="flat">
              <a:solidFill>
                <a:schemeClr val="accent1">
                  <a:hueOff val="-11070000"/>
                  <a:satOff val="-41666"/>
                  <a:lumOff val="-81176"/>
                </a:schemeClr>
              </a:solidFill>
              <a:prstDash val="solid"/>
              <a:round/>
            </a:ln>
          </a:insideH>
          <a:insideV>
            <a:ln w="12700" cap="flat">
              <a:solidFill>
                <a:schemeClr val="accent1">
                  <a:hueOff val="-11070000"/>
                  <a:satOff val="-41666"/>
                  <a:lumOff val="-81176"/>
                </a:schemeClr>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33" d="100"/>
          <a:sy n="33" d="100"/>
        </p:scale>
        <p:origin x="663" y="3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50" name="Shape 250"/>
          <p:cNvSpPr>
            <a:spLocks noGrp="1" noRot="1" noChangeAspect="1"/>
          </p:cNvSpPr>
          <p:nvPr>
            <p:ph type="sldImg"/>
          </p:nvPr>
        </p:nvSpPr>
        <p:spPr>
          <a:xfrm>
            <a:off x="1143000" y="685800"/>
            <a:ext cx="4572000" cy="3429000"/>
          </a:xfrm>
          <a:prstGeom prst="rect">
            <a:avLst/>
          </a:prstGeom>
        </p:spPr>
        <p:txBody>
          <a:bodyPr/>
          <a:lstStyle/>
          <a:p>
            <a:endParaRPr/>
          </a:p>
        </p:txBody>
      </p:sp>
      <p:sp>
        <p:nvSpPr>
          <p:cNvPr id="251" name="Shape 2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1828800" latinLnBrk="0">
      <a:lnSpc>
        <a:spcPts val="5300"/>
      </a:lnSpc>
      <a:spcBef>
        <a:spcPts val="2600"/>
      </a:spcBef>
      <a:defRPr sz="4600">
        <a:solidFill>
          <a:schemeClr val="accent1">
            <a:hueOff val="-11070000"/>
            <a:satOff val="-41666"/>
            <a:lumOff val="-81176"/>
          </a:schemeClr>
        </a:solidFill>
        <a:latin typeface="+mn-lt"/>
        <a:ea typeface="+mn-ea"/>
        <a:cs typeface="+mn-cs"/>
        <a:sym typeface="Helvetica"/>
      </a:defRPr>
    </a:lvl1pPr>
    <a:lvl2pPr indent="228600" defTabSz="1828800" latinLnBrk="0">
      <a:lnSpc>
        <a:spcPts val="5300"/>
      </a:lnSpc>
      <a:spcBef>
        <a:spcPts val="2600"/>
      </a:spcBef>
      <a:defRPr sz="4600">
        <a:solidFill>
          <a:schemeClr val="accent1">
            <a:hueOff val="-11070000"/>
            <a:satOff val="-41666"/>
            <a:lumOff val="-81176"/>
          </a:schemeClr>
        </a:solidFill>
        <a:latin typeface="+mn-lt"/>
        <a:ea typeface="+mn-ea"/>
        <a:cs typeface="+mn-cs"/>
        <a:sym typeface="Helvetica"/>
      </a:defRPr>
    </a:lvl2pPr>
    <a:lvl3pPr indent="457200" defTabSz="1828800" latinLnBrk="0">
      <a:lnSpc>
        <a:spcPts val="5300"/>
      </a:lnSpc>
      <a:spcBef>
        <a:spcPts val="2600"/>
      </a:spcBef>
      <a:defRPr sz="4600">
        <a:solidFill>
          <a:schemeClr val="accent1">
            <a:hueOff val="-11070000"/>
            <a:satOff val="-41666"/>
            <a:lumOff val="-81176"/>
          </a:schemeClr>
        </a:solidFill>
        <a:latin typeface="+mn-lt"/>
        <a:ea typeface="+mn-ea"/>
        <a:cs typeface="+mn-cs"/>
        <a:sym typeface="Helvetica"/>
      </a:defRPr>
    </a:lvl3pPr>
    <a:lvl4pPr indent="685800" defTabSz="1828800" latinLnBrk="0">
      <a:lnSpc>
        <a:spcPts val="5300"/>
      </a:lnSpc>
      <a:spcBef>
        <a:spcPts val="2600"/>
      </a:spcBef>
      <a:defRPr sz="4600">
        <a:solidFill>
          <a:schemeClr val="accent1">
            <a:hueOff val="-11070000"/>
            <a:satOff val="-41666"/>
            <a:lumOff val="-81176"/>
          </a:schemeClr>
        </a:solidFill>
        <a:latin typeface="+mn-lt"/>
        <a:ea typeface="+mn-ea"/>
        <a:cs typeface="+mn-cs"/>
        <a:sym typeface="Helvetica"/>
      </a:defRPr>
    </a:lvl4pPr>
    <a:lvl5pPr indent="914400" defTabSz="1828800" latinLnBrk="0">
      <a:lnSpc>
        <a:spcPts val="5300"/>
      </a:lnSpc>
      <a:spcBef>
        <a:spcPts val="2600"/>
      </a:spcBef>
      <a:defRPr sz="4600">
        <a:solidFill>
          <a:schemeClr val="accent1">
            <a:hueOff val="-11070000"/>
            <a:satOff val="-41666"/>
            <a:lumOff val="-81176"/>
          </a:schemeClr>
        </a:solidFill>
        <a:latin typeface="+mn-lt"/>
        <a:ea typeface="+mn-ea"/>
        <a:cs typeface="+mn-cs"/>
        <a:sym typeface="Helvetica"/>
      </a:defRPr>
    </a:lvl5pPr>
    <a:lvl6pPr indent="1143000" defTabSz="1828800" latinLnBrk="0">
      <a:lnSpc>
        <a:spcPts val="5300"/>
      </a:lnSpc>
      <a:spcBef>
        <a:spcPts val="2600"/>
      </a:spcBef>
      <a:defRPr sz="4600">
        <a:solidFill>
          <a:schemeClr val="accent1">
            <a:hueOff val="-11070000"/>
            <a:satOff val="-41666"/>
            <a:lumOff val="-81176"/>
          </a:schemeClr>
        </a:solidFill>
        <a:latin typeface="+mn-lt"/>
        <a:ea typeface="+mn-ea"/>
        <a:cs typeface="+mn-cs"/>
        <a:sym typeface="Helvetica"/>
      </a:defRPr>
    </a:lvl6pPr>
    <a:lvl7pPr indent="1371600" defTabSz="1828800" latinLnBrk="0">
      <a:lnSpc>
        <a:spcPts val="5300"/>
      </a:lnSpc>
      <a:spcBef>
        <a:spcPts val="2600"/>
      </a:spcBef>
      <a:defRPr sz="4600">
        <a:solidFill>
          <a:schemeClr val="accent1">
            <a:hueOff val="-11070000"/>
            <a:satOff val="-41666"/>
            <a:lumOff val="-81176"/>
          </a:schemeClr>
        </a:solidFill>
        <a:latin typeface="+mn-lt"/>
        <a:ea typeface="+mn-ea"/>
        <a:cs typeface="+mn-cs"/>
        <a:sym typeface="Helvetica"/>
      </a:defRPr>
    </a:lvl7pPr>
    <a:lvl8pPr indent="1600200" defTabSz="1828800" latinLnBrk="0">
      <a:lnSpc>
        <a:spcPts val="5300"/>
      </a:lnSpc>
      <a:spcBef>
        <a:spcPts val="2600"/>
      </a:spcBef>
      <a:defRPr sz="4600">
        <a:solidFill>
          <a:schemeClr val="accent1">
            <a:hueOff val="-11070000"/>
            <a:satOff val="-41666"/>
            <a:lumOff val="-81176"/>
          </a:schemeClr>
        </a:solidFill>
        <a:latin typeface="+mn-lt"/>
        <a:ea typeface="+mn-ea"/>
        <a:cs typeface="+mn-cs"/>
        <a:sym typeface="Helvetica"/>
      </a:defRPr>
    </a:lvl8pPr>
    <a:lvl9pPr indent="1828800" defTabSz="1828800" latinLnBrk="0">
      <a:lnSpc>
        <a:spcPts val="5300"/>
      </a:lnSpc>
      <a:spcBef>
        <a:spcPts val="2600"/>
      </a:spcBef>
      <a:defRPr sz="4600">
        <a:solidFill>
          <a:schemeClr val="accent1">
            <a:hueOff val="-11070000"/>
            <a:satOff val="-41666"/>
            <a:lumOff val="-81176"/>
          </a:schemeClr>
        </a:solidFill>
        <a:latin typeface="+mn-lt"/>
        <a:ea typeface="+mn-ea"/>
        <a:cs typeface="+mn-cs"/>
        <a:sym typeface="Helvetica"/>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 name="Shape 290"/>
          <p:cNvSpPr>
            <a:spLocks noGrp="1" noRot="1" noChangeAspect="1"/>
          </p:cNvSpPr>
          <p:nvPr>
            <p:ph type="sldImg"/>
          </p:nvPr>
        </p:nvSpPr>
        <p:spPr>
          <a:prstGeom prst="rect">
            <a:avLst/>
          </a:prstGeom>
        </p:spPr>
        <p:txBody>
          <a:bodyPr/>
          <a:lstStyle/>
          <a:p>
            <a:endParaRPr/>
          </a:p>
        </p:txBody>
      </p:sp>
      <p:sp>
        <p:nvSpPr>
          <p:cNvPr id="291" name="Shape 291"/>
          <p:cNvSpPr>
            <a:spLocks noGrp="1"/>
          </p:cNvSpPr>
          <p:nvPr>
            <p:ph type="body" sz="quarter" idx="1"/>
          </p:nvPr>
        </p:nvSpPr>
        <p:spPr>
          <a:prstGeom prst="rect">
            <a:avLst/>
          </a:prstGeom>
        </p:spPr>
        <p:txBody>
          <a:bodyPr/>
          <a:lstStyle/>
          <a:p>
            <a:r>
              <a:t>Because there are exactly three colors we want to allow, it’s better not to use a number or a string, but to give a data definition that lists the possibilities.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 name="Shape 317"/>
          <p:cNvSpPr>
            <a:spLocks noGrp="1" noRot="1" noChangeAspect="1"/>
          </p:cNvSpPr>
          <p:nvPr>
            <p:ph type="sldImg"/>
          </p:nvPr>
        </p:nvSpPr>
        <p:spPr>
          <a:prstGeom prst="rect">
            <a:avLst/>
          </a:prstGeom>
        </p:spPr>
        <p:txBody>
          <a:bodyPr/>
          <a:lstStyle/>
          <a:p>
            <a:endParaRPr/>
          </a:p>
        </p:txBody>
      </p:sp>
      <p:sp>
        <p:nvSpPr>
          <p:cNvPr id="318" name="Shape 318"/>
          <p:cNvSpPr>
            <a:spLocks noGrp="1"/>
          </p:cNvSpPr>
          <p:nvPr>
            <p:ph type="body" sz="quarter" idx="1"/>
          </p:nvPr>
        </p:nvSpPr>
        <p:spPr>
          <a:prstGeom prst="rect">
            <a:avLst/>
          </a:prstGeom>
        </p:spPr>
        <p:txBody>
          <a:bodyPr/>
          <a:lstStyle>
            <a:lvl1pPr defTabSz="1300480">
              <a:lnSpc>
                <a:spcPts val="3800"/>
              </a:lnSpc>
              <a:defRPr sz="3400"/>
            </a:lvl1pPr>
          </a:lstStyle>
          <a:p>
            <a:r>
              <a:t>Template: Remind ourselves how to use the data</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Up to know, the “When?” question is answered by some user action: enter something on the keyboard, explicitly call a function, click on something, etc.</a:t>
            </a:r>
          </a:p>
        </p:txBody>
      </p:sp>
    </p:spTree>
    <p:extLst>
      <p:ext uri="{BB962C8B-B14F-4D97-AF65-F5344CB8AC3E}">
        <p14:creationId xmlns:p14="http://schemas.microsoft.com/office/powerpoint/2010/main" val="38953355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 name="Shape 422"/>
          <p:cNvSpPr>
            <a:spLocks noGrp="1" noRot="1" noChangeAspect="1"/>
          </p:cNvSpPr>
          <p:nvPr>
            <p:ph type="sldImg"/>
          </p:nvPr>
        </p:nvSpPr>
        <p:spPr>
          <a:prstGeom prst="rect">
            <a:avLst/>
          </a:prstGeom>
        </p:spPr>
        <p:txBody>
          <a:bodyPr/>
          <a:lstStyle/>
          <a:p>
            <a:endParaRPr/>
          </a:p>
        </p:txBody>
      </p:sp>
      <p:sp>
        <p:nvSpPr>
          <p:cNvPr id="423" name="Shape 423"/>
          <p:cNvSpPr>
            <a:spLocks noGrp="1"/>
          </p:cNvSpPr>
          <p:nvPr>
            <p:ph type="body" sz="quarter" idx="1"/>
          </p:nvPr>
        </p:nvSpPr>
        <p:spPr>
          <a:prstGeom prst="rect">
            <a:avLst/>
          </a:prstGeom>
        </p:spPr>
        <p:txBody>
          <a:bodyPr/>
          <a:lstStyle/>
          <a:p>
            <a:r>
              <a:t>Let's use reactors to draw a more interesting example</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bg>
      <p:bgPr>
        <a:solidFill>
          <a:srgbClr val="B2B3B8"/>
        </a:solidFill>
        <a:effectLst/>
      </p:bgPr>
    </p:bg>
    <p:spTree>
      <p:nvGrpSpPr>
        <p:cNvPr id="1" name=""/>
        <p:cNvGrpSpPr/>
        <p:nvPr/>
      </p:nvGrpSpPr>
      <p:grpSpPr>
        <a:xfrm>
          <a:off x="0" y="0"/>
          <a:ext cx="0" cy="0"/>
          <a:chOff x="0" y="0"/>
          <a:chExt cx="0" cy="0"/>
        </a:xfrm>
      </p:grpSpPr>
      <p:sp>
        <p:nvSpPr>
          <p:cNvPr id="11" name="Title Text"/>
          <p:cNvSpPr txBox="1">
            <a:spLocks noGrp="1"/>
          </p:cNvSpPr>
          <p:nvPr>
            <p:ph type="title"/>
          </p:nvPr>
        </p:nvSpPr>
        <p:spPr>
          <a:xfrm>
            <a:off x="4833937" y="2569447"/>
            <a:ext cx="14716126" cy="3714378"/>
          </a:xfrm>
          <a:prstGeom prst="rect">
            <a:avLst/>
          </a:prstGeom>
        </p:spPr>
        <p:txBody>
          <a:bodyPr anchor="ctr"/>
          <a:lstStyle>
            <a:lvl1pPr algn="ctr">
              <a:lnSpc>
                <a:spcPct val="100000"/>
              </a:lnSpc>
              <a:defRPr sz="9400">
                <a:solidFill>
                  <a:schemeClr val="accent3">
                    <a:lumOff val="44000"/>
                  </a:schemeClr>
                </a:solidFill>
              </a:defRPr>
            </a:lvl1pPr>
          </a:lstStyle>
          <a:p>
            <a:r>
              <a:t>Title Text</a:t>
            </a:r>
          </a:p>
        </p:txBody>
      </p:sp>
      <p:sp>
        <p:nvSpPr>
          <p:cNvPr id="12" name="Body Level One…"/>
          <p:cNvSpPr txBox="1">
            <a:spLocks noGrp="1"/>
          </p:cNvSpPr>
          <p:nvPr>
            <p:ph type="body" sz="quarter" idx="1"/>
          </p:nvPr>
        </p:nvSpPr>
        <p:spPr>
          <a:xfrm>
            <a:off x="4658168" y="6370425"/>
            <a:ext cx="15067663" cy="4005872"/>
          </a:xfrm>
          <a:prstGeom prst="rect">
            <a:avLst/>
          </a:prstGeom>
        </p:spPr>
        <p:txBody>
          <a:bodyPr/>
          <a:lstStyle>
            <a:lvl1pPr algn="ctr">
              <a:lnSpc>
                <a:spcPct val="100000"/>
              </a:lnSpc>
              <a:spcBef>
                <a:spcPts val="0"/>
              </a:spcBef>
              <a:defRPr sz="4200">
                <a:solidFill>
                  <a:schemeClr val="accent3">
                    <a:lumOff val="44000"/>
                  </a:schemeClr>
                </a:solidFill>
              </a:defRPr>
            </a:lvl1pPr>
            <a:lvl2pPr indent="0" algn="ctr">
              <a:lnSpc>
                <a:spcPct val="100000"/>
              </a:lnSpc>
              <a:spcBef>
                <a:spcPts val="0"/>
              </a:spcBef>
              <a:defRPr>
                <a:solidFill>
                  <a:schemeClr val="accent3">
                    <a:lumOff val="44000"/>
                  </a:schemeClr>
                </a:solidFill>
              </a:defRPr>
            </a:lvl2pPr>
            <a:lvl3pPr indent="0" algn="ctr">
              <a:lnSpc>
                <a:spcPct val="100000"/>
              </a:lnSpc>
              <a:spcBef>
                <a:spcPts val="0"/>
              </a:spcBef>
              <a:defRPr>
                <a:solidFill>
                  <a:schemeClr val="accent3">
                    <a:lumOff val="44000"/>
                  </a:schemeClr>
                </a:solidFill>
              </a:defRPr>
            </a:lvl3pPr>
            <a:lvl4pPr indent="0" algn="ctr">
              <a:lnSpc>
                <a:spcPct val="100000"/>
              </a:lnSpc>
              <a:spcBef>
                <a:spcPts val="0"/>
              </a:spcBef>
              <a:defRPr sz="4200">
                <a:solidFill>
                  <a:schemeClr val="accent3">
                    <a:lumOff val="44000"/>
                  </a:schemeClr>
                </a:solidFill>
              </a:defRPr>
            </a:lvl4pPr>
            <a:lvl5pPr indent="0" algn="ctr">
              <a:lnSpc>
                <a:spcPct val="100000"/>
              </a:lnSpc>
              <a:spcBef>
                <a:spcPts val="0"/>
              </a:spcBef>
              <a:defRPr sz="4200">
                <a:solidFill>
                  <a:schemeClr val="accent3">
                    <a:lumOff val="44000"/>
                  </a:schemeClr>
                </a:solidFill>
              </a:defRPr>
            </a:lvl5pPr>
          </a:lstStyle>
          <a:p>
            <a:r>
              <a:t>Body Level One</a:t>
            </a:r>
          </a:p>
          <a:p>
            <a:pPr lvl="1"/>
            <a:r>
              <a:t>Body Level Two</a:t>
            </a:r>
          </a:p>
          <a:p>
            <a:pPr lvl="2"/>
            <a:r>
              <a:t>Body Level Three</a:t>
            </a:r>
          </a:p>
          <a:p>
            <a:pPr lvl="3"/>
            <a:r>
              <a:t>Body Level Four</a:t>
            </a:r>
          </a:p>
          <a:p>
            <a:pPr lvl="4"/>
            <a:r>
              <a:t>Body Level Five</a:t>
            </a:r>
          </a:p>
        </p:txBody>
      </p:sp>
      <p:pic>
        <p:nvPicPr>
          <p:cNvPr id="13" name="4724332321_6348c36f3e.png" descr="4724332321_6348c36f3e.png"/>
          <p:cNvPicPr>
            <a:picLocks noChangeAspect="1"/>
          </p:cNvPicPr>
          <p:nvPr/>
        </p:nvPicPr>
        <p:blipFill>
          <a:blip r:embed="rId2"/>
          <a:stretch>
            <a:fillRect/>
          </a:stretch>
        </p:blipFill>
        <p:spPr>
          <a:xfrm>
            <a:off x="11111019" y="10941657"/>
            <a:ext cx="2161962" cy="2161962"/>
          </a:xfrm>
          <a:prstGeom prst="rect">
            <a:avLst/>
          </a:prstGeom>
          <a:ln w="12700">
            <a:miter lim="400000"/>
          </a:ln>
        </p:spPr>
      </p:pic>
      <p:sp>
        <p:nvSpPr>
          <p:cNvPr id="14" name="Course ID"/>
          <p:cNvSpPr txBox="1">
            <a:spLocks noGrp="1"/>
          </p:cNvSpPr>
          <p:nvPr>
            <p:ph type="body" sz="quarter" idx="21"/>
          </p:nvPr>
        </p:nvSpPr>
        <p:spPr>
          <a:xfrm>
            <a:off x="4658168" y="1497035"/>
            <a:ext cx="15067663" cy="985812"/>
          </a:xfrm>
          <a:prstGeom prst="rect">
            <a:avLst/>
          </a:prstGeom>
        </p:spPr>
        <p:txBody>
          <a:bodyPr anchor="ctr"/>
          <a:lstStyle>
            <a:lvl1pPr algn="ctr">
              <a:lnSpc>
                <a:spcPct val="100000"/>
              </a:lnSpc>
              <a:spcBef>
                <a:spcPts val="0"/>
              </a:spcBef>
              <a:defRPr sz="4200" spc="84">
                <a:solidFill>
                  <a:schemeClr val="accent3">
                    <a:lumOff val="44000"/>
                  </a:schemeClr>
                </a:solidFill>
              </a:defRPr>
            </a:lvl1pPr>
          </a:lstStyle>
          <a:p>
            <a:r>
              <a:t>Course ID</a:t>
            </a:r>
          </a:p>
        </p:txBody>
      </p:sp>
      <p:sp>
        <p:nvSpPr>
          <p:cNvPr id="1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p:spTree>
      <p:nvGrpSpPr>
        <p:cNvPr id="1" name=""/>
        <p:cNvGrpSpPr/>
        <p:nvPr/>
      </p:nvGrpSpPr>
      <p:grpSpPr>
        <a:xfrm>
          <a:off x="0" y="0"/>
          <a:ext cx="0" cy="0"/>
          <a:chOff x="0" y="0"/>
          <a:chExt cx="0" cy="0"/>
        </a:xfrm>
      </p:grpSpPr>
      <p:sp>
        <p:nvSpPr>
          <p:cNvPr id="92" name="Title Text"/>
          <p:cNvSpPr txBox="1">
            <a:spLocks noGrp="1"/>
          </p:cNvSpPr>
          <p:nvPr>
            <p:ph type="title"/>
          </p:nvPr>
        </p:nvSpPr>
        <p:spPr>
          <a:xfrm>
            <a:off x="2455199" y="376724"/>
            <a:ext cx="19476721" cy="2669902"/>
          </a:xfrm>
          <a:prstGeom prst="rect">
            <a:avLst/>
          </a:prstGeom>
        </p:spPr>
        <p:txBody>
          <a:bodyPr/>
          <a:lstStyle/>
          <a:p>
            <a:r>
              <a:t>Title Text</a:t>
            </a:r>
          </a:p>
        </p:txBody>
      </p:sp>
      <p:sp>
        <p:nvSpPr>
          <p:cNvPr id="9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100" name="Body Level One…"/>
          <p:cNvSpPr txBox="1">
            <a:spLocks noGrp="1"/>
          </p:cNvSpPr>
          <p:nvPr>
            <p:ph type="body" idx="1"/>
          </p:nvPr>
        </p:nvSpPr>
        <p:spPr>
          <a:xfrm>
            <a:off x="2450592" y="252018"/>
            <a:ext cx="15609094" cy="13211963"/>
          </a:xfrm>
          <a:prstGeom prst="rect">
            <a:avLst/>
          </a:prstGeom>
        </p:spPr>
        <p:txBody>
          <a:bodyPr anchor="ctr"/>
          <a:lstStyle/>
          <a:p>
            <a:r>
              <a:t>Body Level One</a:t>
            </a:r>
          </a:p>
          <a:p>
            <a:pPr lvl="1"/>
            <a:r>
              <a:t>Body Level Two</a:t>
            </a:r>
          </a:p>
          <a:p>
            <a:pPr lvl="2"/>
            <a:r>
              <a:t>Body Level Three</a:t>
            </a:r>
          </a:p>
          <a:p>
            <a:pPr lvl="3"/>
            <a:r>
              <a:t>Body Level Four</a:t>
            </a:r>
          </a:p>
          <a:p>
            <a:pPr lvl="4"/>
            <a:r>
              <a:t>Body Level Five</a:t>
            </a:r>
          </a:p>
        </p:txBody>
      </p:sp>
      <p:sp>
        <p:nvSpPr>
          <p:cNvPr id="10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ullets wide">
    <p:spTree>
      <p:nvGrpSpPr>
        <p:cNvPr id="1" name=""/>
        <p:cNvGrpSpPr/>
        <p:nvPr/>
      </p:nvGrpSpPr>
      <p:grpSpPr>
        <a:xfrm>
          <a:off x="0" y="0"/>
          <a:ext cx="0" cy="0"/>
          <a:chOff x="0" y="0"/>
          <a:chExt cx="0" cy="0"/>
        </a:xfrm>
      </p:grpSpPr>
      <p:sp>
        <p:nvSpPr>
          <p:cNvPr id="108" name="Body Level One…"/>
          <p:cNvSpPr txBox="1">
            <a:spLocks noGrp="1"/>
          </p:cNvSpPr>
          <p:nvPr>
            <p:ph type="body" idx="1"/>
          </p:nvPr>
        </p:nvSpPr>
        <p:spPr>
          <a:xfrm>
            <a:off x="2450592" y="252018"/>
            <a:ext cx="19476720" cy="13211963"/>
          </a:xfrm>
          <a:prstGeom prst="rect">
            <a:avLst/>
          </a:prstGeom>
        </p:spPr>
        <p:txBody>
          <a:bodyPr anchor="ctr"/>
          <a:lstStyle/>
          <a:p>
            <a:r>
              <a:t>Body Level One</a:t>
            </a:r>
          </a:p>
          <a:p>
            <a:pPr lvl="1"/>
            <a:r>
              <a:t>Body Level Two</a:t>
            </a:r>
          </a:p>
          <a:p>
            <a:pPr lvl="2"/>
            <a:r>
              <a:t>Body Level Three</a:t>
            </a:r>
          </a:p>
          <a:p>
            <a:pPr lvl="3"/>
            <a:r>
              <a:t>Body Level Four</a:t>
            </a:r>
          </a:p>
          <a:p>
            <a:pPr lvl="4"/>
            <a:r>
              <a:t>Body Level Five</a:t>
            </a:r>
          </a:p>
        </p:txBody>
      </p:sp>
      <p:sp>
        <p:nvSpPr>
          <p:cNvPr id="10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Bullets wide center">
    <p:spTree>
      <p:nvGrpSpPr>
        <p:cNvPr id="1" name=""/>
        <p:cNvGrpSpPr/>
        <p:nvPr/>
      </p:nvGrpSpPr>
      <p:grpSpPr>
        <a:xfrm>
          <a:off x="0" y="0"/>
          <a:ext cx="0" cy="0"/>
          <a:chOff x="0" y="0"/>
          <a:chExt cx="0" cy="0"/>
        </a:xfrm>
      </p:grpSpPr>
      <p:sp>
        <p:nvSpPr>
          <p:cNvPr id="116" name="Body Level One…"/>
          <p:cNvSpPr txBox="1">
            <a:spLocks noGrp="1"/>
          </p:cNvSpPr>
          <p:nvPr>
            <p:ph type="body" idx="1"/>
          </p:nvPr>
        </p:nvSpPr>
        <p:spPr>
          <a:xfrm>
            <a:off x="2450592" y="252018"/>
            <a:ext cx="19476720" cy="13211963"/>
          </a:xfrm>
          <a:prstGeom prst="rect">
            <a:avLst/>
          </a:prstGeom>
        </p:spPr>
        <p:txBody>
          <a:bodyPr anchor="ctr"/>
          <a:lstStyle>
            <a:lvl1pPr algn="ctr"/>
            <a:lvl2pPr indent="0" algn="ctr"/>
            <a:lvl3pPr indent="0" algn="ctr"/>
            <a:lvl4pPr indent="0" algn="ctr"/>
            <a:lvl5pPr indent="0" algn="ctr"/>
          </a:lstStyle>
          <a:p>
            <a:r>
              <a:t>Body Level One</a:t>
            </a:r>
          </a:p>
          <a:p>
            <a:pPr lvl="1"/>
            <a:r>
              <a:t>Body Level Two</a:t>
            </a:r>
          </a:p>
          <a:p>
            <a:pPr lvl="2"/>
            <a:r>
              <a:t>Body Level Three</a:t>
            </a:r>
          </a:p>
          <a:p>
            <a:pPr lvl="3"/>
            <a:r>
              <a:t>Body Level Four</a:t>
            </a:r>
          </a:p>
          <a:p>
            <a:pPr lvl="4"/>
            <a:r>
              <a:t>Body Level Five</a:t>
            </a:r>
          </a:p>
        </p:txBody>
      </p:sp>
      <p:sp>
        <p:nvSpPr>
          <p:cNvPr id="1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Bullets wide 2col">
    <p:spTree>
      <p:nvGrpSpPr>
        <p:cNvPr id="1" name=""/>
        <p:cNvGrpSpPr/>
        <p:nvPr/>
      </p:nvGrpSpPr>
      <p:grpSpPr>
        <a:xfrm>
          <a:off x="0" y="0"/>
          <a:ext cx="0" cy="0"/>
          <a:chOff x="0" y="0"/>
          <a:chExt cx="0" cy="0"/>
        </a:xfrm>
      </p:grpSpPr>
      <p:sp>
        <p:nvSpPr>
          <p:cNvPr id="124" name="Body Level One…"/>
          <p:cNvSpPr txBox="1">
            <a:spLocks noGrp="1"/>
          </p:cNvSpPr>
          <p:nvPr>
            <p:ph type="body" idx="1"/>
          </p:nvPr>
        </p:nvSpPr>
        <p:spPr>
          <a:xfrm>
            <a:off x="2450592" y="252018"/>
            <a:ext cx="19476720" cy="13211963"/>
          </a:xfrm>
          <a:prstGeom prst="rect">
            <a:avLst/>
          </a:prstGeom>
        </p:spPr>
        <p:txBody>
          <a:bodyPr numCol="2" spcCol="973836" anchor="ctr"/>
          <a:lstStyle/>
          <a:p>
            <a:r>
              <a:t>Body Level One</a:t>
            </a:r>
          </a:p>
          <a:p>
            <a:pPr lvl="1"/>
            <a:r>
              <a:t>Body Level Two</a:t>
            </a:r>
          </a:p>
          <a:p>
            <a:pPr lvl="2"/>
            <a:r>
              <a:t>Body Level Three</a:t>
            </a:r>
          </a:p>
          <a:p>
            <a:pPr lvl="3"/>
            <a:r>
              <a:t>Body Level Four</a:t>
            </a:r>
          </a:p>
          <a:p>
            <a:pPr lvl="4"/>
            <a:r>
              <a:t>Body Level Five</a:t>
            </a:r>
          </a:p>
        </p:txBody>
      </p:sp>
      <p:sp>
        <p:nvSpPr>
          <p:cNvPr id="12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Bullets left">
    <p:spTree>
      <p:nvGrpSpPr>
        <p:cNvPr id="1" name=""/>
        <p:cNvGrpSpPr/>
        <p:nvPr/>
      </p:nvGrpSpPr>
      <p:grpSpPr>
        <a:xfrm>
          <a:off x="0" y="0"/>
          <a:ext cx="0" cy="0"/>
          <a:chOff x="0" y="0"/>
          <a:chExt cx="0" cy="0"/>
        </a:xfrm>
      </p:grpSpPr>
      <p:sp>
        <p:nvSpPr>
          <p:cNvPr id="132" name="Body Level One…"/>
          <p:cNvSpPr txBox="1">
            <a:spLocks noGrp="1"/>
          </p:cNvSpPr>
          <p:nvPr>
            <p:ph type="body" sz="half" idx="1"/>
          </p:nvPr>
        </p:nvSpPr>
        <p:spPr>
          <a:xfrm>
            <a:off x="2450592" y="252018"/>
            <a:ext cx="9720072" cy="13211963"/>
          </a:xfrm>
          <a:prstGeom prst="rect">
            <a:avLst/>
          </a:prstGeom>
        </p:spPr>
        <p:txBody>
          <a:bodyPr anchor="ctr"/>
          <a:lstStyle/>
          <a:p>
            <a:r>
              <a:t>Body Level One</a:t>
            </a:r>
          </a:p>
          <a:p>
            <a:pPr lvl="1"/>
            <a:r>
              <a:t>Body Level Two</a:t>
            </a:r>
          </a:p>
          <a:p>
            <a:pPr lvl="2"/>
            <a:r>
              <a:t>Body Level Three</a:t>
            </a:r>
          </a:p>
          <a:p>
            <a:pPr lvl="3"/>
            <a:r>
              <a:t>Body Level Four</a:t>
            </a:r>
          </a:p>
          <a:p>
            <a:pPr lvl="4"/>
            <a:r>
              <a:t>Body Level Five</a:t>
            </a:r>
          </a:p>
        </p:txBody>
      </p:sp>
      <p:sp>
        <p:nvSpPr>
          <p:cNvPr id="13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Bullets right">
    <p:spTree>
      <p:nvGrpSpPr>
        <p:cNvPr id="1" name=""/>
        <p:cNvGrpSpPr/>
        <p:nvPr/>
      </p:nvGrpSpPr>
      <p:grpSpPr>
        <a:xfrm>
          <a:off x="0" y="0"/>
          <a:ext cx="0" cy="0"/>
          <a:chOff x="0" y="0"/>
          <a:chExt cx="0" cy="0"/>
        </a:xfrm>
      </p:grpSpPr>
      <p:sp>
        <p:nvSpPr>
          <p:cNvPr id="140" name="Body Level One…"/>
          <p:cNvSpPr txBox="1">
            <a:spLocks noGrp="1"/>
          </p:cNvSpPr>
          <p:nvPr>
            <p:ph type="body" sz="half" idx="1"/>
          </p:nvPr>
        </p:nvSpPr>
        <p:spPr>
          <a:xfrm>
            <a:off x="14032371" y="256031"/>
            <a:ext cx="7805262" cy="13213082"/>
          </a:xfrm>
          <a:prstGeom prst="rect">
            <a:avLst/>
          </a:prstGeom>
        </p:spPr>
        <p:txBody>
          <a:bodyPr anchor="ctr"/>
          <a:lstStyle/>
          <a:p>
            <a:r>
              <a:t>Body Level One</a:t>
            </a:r>
          </a:p>
          <a:p>
            <a:pPr lvl="1"/>
            <a:r>
              <a:t>Body Level Two</a:t>
            </a:r>
          </a:p>
          <a:p>
            <a:pPr lvl="2"/>
            <a:r>
              <a:t>Body Level Three</a:t>
            </a:r>
          </a:p>
          <a:p>
            <a:pPr lvl="3"/>
            <a:r>
              <a:t>Body Level Four</a:t>
            </a:r>
          </a:p>
          <a:p>
            <a:pPr lvl="4"/>
            <a:r>
              <a:t>Body Level Five</a:t>
            </a:r>
          </a:p>
        </p:txBody>
      </p:sp>
      <p:sp>
        <p:nvSpPr>
          <p:cNvPr id="1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Bullets top">
    <p:spTree>
      <p:nvGrpSpPr>
        <p:cNvPr id="1" name=""/>
        <p:cNvGrpSpPr/>
        <p:nvPr/>
      </p:nvGrpSpPr>
      <p:grpSpPr>
        <a:xfrm>
          <a:off x="0" y="0"/>
          <a:ext cx="0" cy="0"/>
          <a:chOff x="0" y="0"/>
          <a:chExt cx="0" cy="0"/>
        </a:xfrm>
      </p:grpSpPr>
      <p:sp>
        <p:nvSpPr>
          <p:cNvPr id="148" name="Body Level One…"/>
          <p:cNvSpPr txBox="1">
            <a:spLocks noGrp="1"/>
          </p:cNvSpPr>
          <p:nvPr>
            <p:ph type="body" idx="1"/>
          </p:nvPr>
        </p:nvSpPr>
        <p:spPr>
          <a:xfrm>
            <a:off x="2450592" y="252018"/>
            <a:ext cx="15609094" cy="1321196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Bullets top wide">
    <p:spTree>
      <p:nvGrpSpPr>
        <p:cNvPr id="1" name=""/>
        <p:cNvGrpSpPr/>
        <p:nvPr/>
      </p:nvGrpSpPr>
      <p:grpSpPr>
        <a:xfrm>
          <a:off x="0" y="0"/>
          <a:ext cx="0" cy="0"/>
          <a:chOff x="0" y="0"/>
          <a:chExt cx="0" cy="0"/>
        </a:xfrm>
      </p:grpSpPr>
      <p:sp>
        <p:nvSpPr>
          <p:cNvPr id="156" name="Body Level One…"/>
          <p:cNvSpPr txBox="1">
            <a:spLocks noGrp="1"/>
          </p:cNvSpPr>
          <p:nvPr>
            <p:ph type="body" idx="1"/>
          </p:nvPr>
        </p:nvSpPr>
        <p:spPr>
          <a:xfrm>
            <a:off x="2450592" y="252018"/>
            <a:ext cx="19476720" cy="1321196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5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Bullets bottom">
    <p:spTree>
      <p:nvGrpSpPr>
        <p:cNvPr id="1" name=""/>
        <p:cNvGrpSpPr/>
        <p:nvPr/>
      </p:nvGrpSpPr>
      <p:grpSpPr>
        <a:xfrm>
          <a:off x="0" y="0"/>
          <a:ext cx="0" cy="0"/>
          <a:chOff x="0" y="0"/>
          <a:chExt cx="0" cy="0"/>
        </a:xfrm>
      </p:grpSpPr>
      <p:sp>
        <p:nvSpPr>
          <p:cNvPr id="164" name="Body Level One…"/>
          <p:cNvSpPr txBox="1">
            <a:spLocks noGrp="1"/>
          </p:cNvSpPr>
          <p:nvPr>
            <p:ph type="body" sz="half" idx="1"/>
          </p:nvPr>
        </p:nvSpPr>
        <p:spPr>
          <a:xfrm>
            <a:off x="2450592" y="6888650"/>
            <a:ext cx="15608809" cy="6575330"/>
          </a:xfrm>
          <a:prstGeom prst="rect">
            <a:avLst/>
          </a:prstGeom>
        </p:spPr>
        <p:txBody>
          <a:bodyPr anchor="ctr"/>
          <a:lstStyle/>
          <a:p>
            <a:r>
              <a:t>Body Level One</a:t>
            </a:r>
          </a:p>
          <a:p>
            <a:pPr lvl="1"/>
            <a:r>
              <a:t>Body Level Two</a:t>
            </a:r>
          </a:p>
          <a:p>
            <a:pPr lvl="2"/>
            <a:r>
              <a:t>Body Level Three</a:t>
            </a:r>
          </a:p>
          <a:p>
            <a:pPr lvl="3"/>
            <a:r>
              <a:t>Body Level Four</a:t>
            </a:r>
          </a:p>
          <a:p>
            <a:pPr lvl="4"/>
            <a:r>
              <a:t>Body Level Five</a:t>
            </a:r>
          </a:p>
        </p:txBody>
      </p:sp>
      <p:sp>
        <p:nvSpPr>
          <p:cNvPr id="1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Section">
    <p:bg>
      <p:bgPr>
        <a:solidFill>
          <a:srgbClr val="B2B3B8"/>
        </a:solidFill>
        <a:effectLst/>
      </p:bgPr>
    </p:bg>
    <p:spTree>
      <p:nvGrpSpPr>
        <p:cNvPr id="1" name=""/>
        <p:cNvGrpSpPr/>
        <p:nvPr/>
      </p:nvGrpSpPr>
      <p:grpSpPr>
        <a:xfrm>
          <a:off x="0" y="0"/>
          <a:ext cx="0" cy="0"/>
          <a:chOff x="0" y="0"/>
          <a:chExt cx="0" cy="0"/>
        </a:xfrm>
      </p:grpSpPr>
      <p:sp>
        <p:nvSpPr>
          <p:cNvPr id="22" name="Title Text"/>
          <p:cNvSpPr txBox="1">
            <a:spLocks noGrp="1"/>
          </p:cNvSpPr>
          <p:nvPr>
            <p:ph type="title"/>
          </p:nvPr>
        </p:nvSpPr>
        <p:spPr>
          <a:xfrm>
            <a:off x="2451837" y="2569447"/>
            <a:ext cx="19480327" cy="3076812"/>
          </a:xfrm>
          <a:prstGeom prst="rect">
            <a:avLst/>
          </a:prstGeom>
        </p:spPr>
        <p:txBody>
          <a:bodyPr/>
          <a:lstStyle>
            <a:lvl1pPr>
              <a:defRPr sz="9400">
                <a:solidFill>
                  <a:schemeClr val="accent3">
                    <a:lumOff val="44000"/>
                  </a:schemeClr>
                </a:solidFill>
              </a:defRPr>
            </a:lvl1pPr>
          </a:lstStyle>
          <a:p>
            <a:r>
              <a:t>Title Text</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Bullets bottom wide">
    <p:spTree>
      <p:nvGrpSpPr>
        <p:cNvPr id="1" name=""/>
        <p:cNvGrpSpPr/>
        <p:nvPr/>
      </p:nvGrpSpPr>
      <p:grpSpPr>
        <a:xfrm>
          <a:off x="0" y="0"/>
          <a:ext cx="0" cy="0"/>
          <a:chOff x="0" y="0"/>
          <a:chExt cx="0" cy="0"/>
        </a:xfrm>
      </p:grpSpPr>
      <p:sp>
        <p:nvSpPr>
          <p:cNvPr id="172" name="Body Level One…"/>
          <p:cNvSpPr txBox="1">
            <a:spLocks noGrp="1"/>
          </p:cNvSpPr>
          <p:nvPr>
            <p:ph type="body" sz="half" idx="1"/>
          </p:nvPr>
        </p:nvSpPr>
        <p:spPr>
          <a:xfrm>
            <a:off x="2450592" y="6888650"/>
            <a:ext cx="19476720" cy="6575330"/>
          </a:xfrm>
          <a:prstGeom prst="rect">
            <a:avLst/>
          </a:prstGeom>
        </p:spPr>
        <p:txBody>
          <a:bodyPr anchor="ctr"/>
          <a:lstStyle/>
          <a:p>
            <a:r>
              <a:t>Body Level One</a:t>
            </a:r>
          </a:p>
          <a:p>
            <a:pPr lvl="1"/>
            <a:r>
              <a:t>Body Level Two</a:t>
            </a:r>
          </a:p>
          <a:p>
            <a:pPr lvl="2"/>
            <a:r>
              <a:t>Body Level Three</a:t>
            </a:r>
          </a:p>
          <a:p>
            <a:pPr lvl="3"/>
            <a:r>
              <a:t>Body Level Four</a:t>
            </a:r>
          </a:p>
          <a:p>
            <a:pPr lvl="4"/>
            <a:r>
              <a:t>Body Level Five</a:t>
            </a:r>
          </a:p>
        </p:txBody>
      </p:sp>
      <p:sp>
        <p:nvSpPr>
          <p:cNvPr id="17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tx">
  <p:cSld name="Bullets top left">
    <p:spTree>
      <p:nvGrpSpPr>
        <p:cNvPr id="1" name=""/>
        <p:cNvGrpSpPr/>
        <p:nvPr/>
      </p:nvGrpSpPr>
      <p:grpSpPr>
        <a:xfrm>
          <a:off x="0" y="0"/>
          <a:ext cx="0" cy="0"/>
          <a:chOff x="0" y="0"/>
          <a:chExt cx="0" cy="0"/>
        </a:xfrm>
      </p:grpSpPr>
      <p:sp>
        <p:nvSpPr>
          <p:cNvPr id="180" name="Body Level One…"/>
          <p:cNvSpPr txBox="1">
            <a:spLocks noGrp="1"/>
          </p:cNvSpPr>
          <p:nvPr>
            <p:ph type="body" sz="half" idx="1"/>
          </p:nvPr>
        </p:nvSpPr>
        <p:spPr>
          <a:xfrm>
            <a:off x="2450592" y="252018"/>
            <a:ext cx="9720072" cy="1321196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8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tx">
  <p:cSld name="Bullets top right">
    <p:spTree>
      <p:nvGrpSpPr>
        <p:cNvPr id="1" name=""/>
        <p:cNvGrpSpPr/>
        <p:nvPr/>
      </p:nvGrpSpPr>
      <p:grpSpPr>
        <a:xfrm>
          <a:off x="0" y="0"/>
          <a:ext cx="0" cy="0"/>
          <a:chOff x="0" y="0"/>
          <a:chExt cx="0" cy="0"/>
        </a:xfrm>
      </p:grpSpPr>
      <p:sp>
        <p:nvSpPr>
          <p:cNvPr id="188" name="Body Level One…"/>
          <p:cNvSpPr txBox="1">
            <a:spLocks noGrp="1"/>
          </p:cNvSpPr>
          <p:nvPr>
            <p:ph type="body" sz="half" idx="1"/>
          </p:nvPr>
        </p:nvSpPr>
        <p:spPr>
          <a:xfrm>
            <a:off x="14032371" y="256031"/>
            <a:ext cx="7805262" cy="13213082"/>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8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Caption">
    <p:spTree>
      <p:nvGrpSpPr>
        <p:cNvPr id="1" name=""/>
        <p:cNvGrpSpPr/>
        <p:nvPr/>
      </p:nvGrpSpPr>
      <p:grpSpPr>
        <a:xfrm>
          <a:off x="0" y="0"/>
          <a:ext cx="0" cy="0"/>
          <a:chOff x="0" y="0"/>
          <a:chExt cx="0" cy="0"/>
        </a:xfrm>
      </p:grpSpPr>
      <p:sp>
        <p:nvSpPr>
          <p:cNvPr id="196" name="Body Level One…"/>
          <p:cNvSpPr txBox="1">
            <a:spLocks noGrp="1"/>
          </p:cNvSpPr>
          <p:nvPr>
            <p:ph type="body" sz="half" idx="1"/>
          </p:nvPr>
        </p:nvSpPr>
        <p:spPr>
          <a:xfrm>
            <a:off x="2450592" y="6888650"/>
            <a:ext cx="19476720" cy="6575330"/>
          </a:xfrm>
          <a:prstGeom prst="rect">
            <a:avLst/>
          </a:prstGeom>
        </p:spPr>
        <p:txBody>
          <a:bodyPr anchor="b"/>
          <a:lstStyle>
            <a:lvl1pPr algn="ctr"/>
            <a:lvl2pPr indent="0" algn="ctr"/>
            <a:lvl3pPr indent="0" algn="ctr"/>
            <a:lvl4pPr indent="0" algn="ctr"/>
            <a:lvl5pPr indent="0" algn="ctr"/>
          </a:lstStyle>
          <a:p>
            <a:r>
              <a:t>Body Level One</a:t>
            </a:r>
          </a:p>
          <a:p>
            <a:pPr lvl="1"/>
            <a:r>
              <a:t>Body Level Two</a:t>
            </a:r>
          </a:p>
          <a:p>
            <a:pPr lvl="2"/>
            <a:r>
              <a:t>Body Level Three</a:t>
            </a:r>
          </a:p>
          <a:p>
            <a:pPr lvl="3"/>
            <a:r>
              <a:t>Body Level Four</a:t>
            </a:r>
          </a:p>
          <a:p>
            <a:pPr lvl="4"/>
            <a:r>
              <a:t>Body Level Five</a:t>
            </a:r>
          </a:p>
        </p:txBody>
      </p:sp>
      <p:sp>
        <p:nvSpPr>
          <p:cNvPr id="19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204" name="Slide Number"/>
          <p:cNvSpPr txBox="1">
            <a:spLocks noGrp="1"/>
          </p:cNvSpPr>
          <p:nvPr>
            <p:ph type="sldNum" sz="quarter" idx="2"/>
          </p:nvPr>
        </p:nvSpPr>
        <p:spPr>
          <a:xfrm>
            <a:off x="19429789" y="12496800"/>
            <a:ext cx="534611" cy="551180"/>
          </a:xfrm>
          <a:prstGeom prst="rect">
            <a:avLst/>
          </a:prstGeom>
        </p:spPr>
        <p:txBody>
          <a:bodyPr lIns="91439" tIns="91439" rIns="91439" bIns="91439"/>
          <a:lstStyle>
            <a:lvl1pPr algn="r" defTabSz="1828800">
              <a:defRPr sz="2400"/>
            </a:lvl1pPr>
          </a:lstStyle>
          <a:p>
            <a:fld id="{86CB4B4D-7CA3-9044-876B-883B54F8677D}" type="slidenum">
              <a:t>‹#›</a:t>
            </a:fld>
            <a:endParaRPr/>
          </a:p>
        </p:txBody>
      </p:sp>
    </p:spTree>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type="tx">
  <p:cSld name="Black">
    <p:bg>
      <p:bgPr>
        <a:solidFill>
          <a:schemeClr val="accent1">
            <a:hueOff val="-11070000"/>
            <a:satOff val="-41666"/>
            <a:lumOff val="-81176"/>
          </a:schemeClr>
        </a:solidFill>
        <a:effectLst/>
      </p:bgPr>
    </p:bg>
    <p:spTree>
      <p:nvGrpSpPr>
        <p:cNvPr id="1" name=""/>
        <p:cNvGrpSpPr/>
        <p:nvPr/>
      </p:nvGrpSpPr>
      <p:grpSpPr>
        <a:xfrm>
          <a:off x="0" y="0"/>
          <a:ext cx="0" cy="0"/>
          <a:chOff x="0" y="0"/>
          <a:chExt cx="0" cy="0"/>
        </a:xfrm>
      </p:grpSpPr>
      <p:sp>
        <p:nvSpPr>
          <p:cNvPr id="211" name="Slide Number"/>
          <p:cNvSpPr txBox="1">
            <a:spLocks noGrp="1"/>
          </p:cNvSpPr>
          <p:nvPr>
            <p:ph type="sldNum" sz="quarter" idx="2"/>
          </p:nvPr>
        </p:nvSpPr>
        <p:spPr>
          <a:xfrm>
            <a:off x="19429789" y="12496800"/>
            <a:ext cx="534611" cy="551180"/>
          </a:xfrm>
          <a:prstGeom prst="rect">
            <a:avLst/>
          </a:prstGeom>
        </p:spPr>
        <p:txBody>
          <a:bodyPr lIns="91439" tIns="91439" rIns="91439" bIns="91439"/>
          <a:lstStyle>
            <a:lvl1pPr algn="r" defTabSz="1828800">
              <a:defRPr sz="2400"/>
            </a:lvl1pPr>
          </a:lstStyle>
          <a:p>
            <a:fld id="{86CB4B4D-7CA3-9044-876B-883B54F8677D}" type="slidenum">
              <a:t>‹#›</a:t>
            </a:fld>
            <a:endParaRPr/>
          </a:p>
        </p:txBody>
      </p:sp>
    </p:spTree>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type="tx">
  <p:cSld name="Black title">
    <p:bg>
      <p:bgPr>
        <a:solidFill>
          <a:schemeClr val="accent1">
            <a:hueOff val="-11070000"/>
            <a:satOff val="-41666"/>
            <a:lumOff val="-81176"/>
          </a:schemeClr>
        </a:solidFill>
        <a:effectLst/>
      </p:bgPr>
    </p:bg>
    <p:spTree>
      <p:nvGrpSpPr>
        <p:cNvPr id="1" name=""/>
        <p:cNvGrpSpPr/>
        <p:nvPr/>
      </p:nvGrpSpPr>
      <p:grpSpPr>
        <a:xfrm>
          <a:off x="0" y="0"/>
          <a:ext cx="0" cy="0"/>
          <a:chOff x="0" y="0"/>
          <a:chExt cx="0" cy="0"/>
        </a:xfrm>
      </p:grpSpPr>
      <p:sp>
        <p:nvSpPr>
          <p:cNvPr id="218" name="Title Text"/>
          <p:cNvSpPr txBox="1">
            <a:spLocks noGrp="1"/>
          </p:cNvSpPr>
          <p:nvPr>
            <p:ph type="title"/>
          </p:nvPr>
        </p:nvSpPr>
        <p:spPr>
          <a:xfrm>
            <a:off x="2450592" y="376724"/>
            <a:ext cx="19476720" cy="2669902"/>
          </a:xfrm>
          <a:prstGeom prst="rect">
            <a:avLst/>
          </a:prstGeom>
        </p:spPr>
        <p:txBody>
          <a:bodyPr/>
          <a:lstStyle>
            <a:lvl1pPr>
              <a:defRPr>
                <a:solidFill>
                  <a:schemeClr val="accent3">
                    <a:lumOff val="44000"/>
                  </a:schemeClr>
                </a:solidFill>
              </a:defRPr>
            </a:lvl1pPr>
          </a:lstStyle>
          <a:p>
            <a:r>
              <a:t>Title Text</a:t>
            </a:r>
          </a:p>
        </p:txBody>
      </p:sp>
      <p:sp>
        <p:nvSpPr>
          <p:cNvPr id="21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type="tx">
  <p:cSld name="Title &amp; Bullets inverse">
    <p:bg>
      <p:bgPr>
        <a:solidFill>
          <a:srgbClr val="B2B3B8"/>
        </a:solidFill>
        <a:effectLst/>
      </p:bgPr>
    </p:bg>
    <p:spTree>
      <p:nvGrpSpPr>
        <p:cNvPr id="1" name=""/>
        <p:cNvGrpSpPr/>
        <p:nvPr/>
      </p:nvGrpSpPr>
      <p:grpSpPr>
        <a:xfrm>
          <a:off x="0" y="0"/>
          <a:ext cx="0" cy="0"/>
          <a:chOff x="0" y="0"/>
          <a:chExt cx="0" cy="0"/>
        </a:xfrm>
      </p:grpSpPr>
      <p:sp>
        <p:nvSpPr>
          <p:cNvPr id="226" name="Title Text"/>
          <p:cNvSpPr txBox="1">
            <a:spLocks noGrp="1"/>
          </p:cNvSpPr>
          <p:nvPr>
            <p:ph type="title"/>
          </p:nvPr>
        </p:nvSpPr>
        <p:spPr>
          <a:xfrm>
            <a:off x="2450592" y="376724"/>
            <a:ext cx="19476720" cy="2669902"/>
          </a:xfrm>
          <a:prstGeom prst="rect">
            <a:avLst/>
          </a:prstGeom>
        </p:spPr>
        <p:txBody>
          <a:bodyPr/>
          <a:lstStyle>
            <a:lvl1pPr>
              <a:defRPr>
                <a:solidFill>
                  <a:schemeClr val="accent3">
                    <a:lumOff val="44000"/>
                  </a:schemeClr>
                </a:solidFill>
              </a:defRPr>
            </a:lvl1pPr>
          </a:lstStyle>
          <a:p>
            <a:r>
              <a:t>Title Text</a:t>
            </a:r>
          </a:p>
        </p:txBody>
      </p:sp>
      <p:sp>
        <p:nvSpPr>
          <p:cNvPr id="227" name="Body Level One…"/>
          <p:cNvSpPr txBox="1">
            <a:spLocks noGrp="1"/>
          </p:cNvSpPr>
          <p:nvPr>
            <p:ph type="body" idx="1"/>
          </p:nvPr>
        </p:nvSpPr>
        <p:spPr>
          <a:prstGeom prst="rect">
            <a:avLst/>
          </a:prstGeom>
        </p:spPr>
        <p:txBody>
          <a:bodyPr/>
          <a:lstStyle>
            <a:lvl1pPr>
              <a:defRPr>
                <a:solidFill>
                  <a:schemeClr val="accent3">
                    <a:lumOff val="44000"/>
                  </a:schemeClr>
                </a:solidFill>
              </a:defRPr>
            </a:lvl1pPr>
            <a:lvl2pPr>
              <a:defRPr>
                <a:solidFill>
                  <a:schemeClr val="accent3">
                    <a:lumOff val="44000"/>
                  </a:schemeClr>
                </a:solidFill>
              </a:defRPr>
            </a:lvl2pPr>
            <a:lvl3pPr>
              <a:defRPr>
                <a:solidFill>
                  <a:schemeClr val="accent3">
                    <a:lumOff val="44000"/>
                  </a:schemeClr>
                </a:solidFill>
              </a:defRPr>
            </a:lvl3pPr>
            <a:lvl4pPr>
              <a:defRPr>
                <a:solidFill>
                  <a:schemeClr val="accent3">
                    <a:lumOff val="44000"/>
                  </a:schemeClr>
                </a:solidFill>
              </a:defRPr>
            </a:lvl4pPr>
            <a:lvl5pPr>
              <a:defRPr>
                <a:solidFill>
                  <a:schemeClr val="accent3">
                    <a:lumOff val="44000"/>
                  </a:schemeClr>
                </a:solidFill>
              </a:defRPr>
            </a:lvl5pPr>
          </a:lstStyle>
          <a:p>
            <a:r>
              <a:t>Body Level One</a:t>
            </a:r>
          </a:p>
          <a:p>
            <a:pPr lvl="1"/>
            <a:r>
              <a:t>Body Level Two</a:t>
            </a:r>
          </a:p>
          <a:p>
            <a:pPr lvl="2"/>
            <a:r>
              <a:t>Body Level Three</a:t>
            </a:r>
          </a:p>
          <a:p>
            <a:pPr lvl="3"/>
            <a:r>
              <a:t>Body Level Four</a:t>
            </a:r>
          </a:p>
          <a:p>
            <a:pPr lvl="4"/>
            <a:r>
              <a:t>Body Level Five</a:t>
            </a:r>
          </a:p>
        </p:txBody>
      </p:sp>
      <p:sp>
        <p:nvSpPr>
          <p:cNvPr id="22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235" name="Body Level One…"/>
          <p:cNvSpPr txBox="1">
            <a:spLocks noGrp="1"/>
          </p:cNvSpPr>
          <p:nvPr>
            <p:ph type="body" idx="1"/>
          </p:nvPr>
        </p:nvSpPr>
        <p:spPr>
          <a:xfrm>
            <a:off x="2450592" y="252018"/>
            <a:ext cx="15609094" cy="13211963"/>
          </a:xfrm>
          <a:prstGeom prst="rect">
            <a:avLst/>
          </a:prstGeom>
        </p:spPr>
        <p:txBody>
          <a:bodyPr anchor="ctr"/>
          <a:lstStyle/>
          <a:p>
            <a:r>
              <a:t>Body Level One</a:t>
            </a:r>
          </a:p>
          <a:p>
            <a:pPr lvl="1"/>
            <a:r>
              <a:t>Body Level Two</a:t>
            </a:r>
          </a:p>
          <a:p>
            <a:pPr lvl="2"/>
            <a:r>
              <a:t>Body Level Three</a:t>
            </a:r>
          </a:p>
          <a:p>
            <a:pPr lvl="3"/>
            <a:r>
              <a:t>Body Level Four</a:t>
            </a:r>
          </a:p>
          <a:p>
            <a:pPr lvl="4"/>
            <a:r>
              <a:t>Body Level Five</a:t>
            </a:r>
          </a:p>
        </p:txBody>
      </p:sp>
      <p:sp>
        <p:nvSpPr>
          <p:cNvPr id="23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type="tx">
  <p:cSld name="Bullets wide">
    <p:spTree>
      <p:nvGrpSpPr>
        <p:cNvPr id="1" name=""/>
        <p:cNvGrpSpPr/>
        <p:nvPr/>
      </p:nvGrpSpPr>
      <p:grpSpPr>
        <a:xfrm>
          <a:off x="0" y="0"/>
          <a:ext cx="0" cy="0"/>
          <a:chOff x="0" y="0"/>
          <a:chExt cx="0" cy="0"/>
        </a:xfrm>
      </p:grpSpPr>
      <p:sp>
        <p:nvSpPr>
          <p:cNvPr id="243" name="Body Level One…"/>
          <p:cNvSpPr txBox="1">
            <a:spLocks noGrp="1"/>
          </p:cNvSpPr>
          <p:nvPr>
            <p:ph type="body" idx="1"/>
          </p:nvPr>
        </p:nvSpPr>
        <p:spPr>
          <a:xfrm>
            <a:off x="2450592" y="252018"/>
            <a:ext cx="19476720" cy="13211963"/>
          </a:xfrm>
          <a:prstGeom prst="rect">
            <a:avLst/>
          </a:prstGeom>
        </p:spPr>
        <p:txBody>
          <a:bodyPr anchor="ctr"/>
          <a:lstStyle/>
          <a:p>
            <a:r>
              <a:t>Body Level One</a:t>
            </a:r>
          </a:p>
          <a:p>
            <a:pPr lvl="1"/>
            <a:r>
              <a:t>Body Level Two</a:t>
            </a:r>
          </a:p>
          <a:p>
            <a:pPr lvl="2"/>
            <a:r>
              <a:t>Body Level Three</a:t>
            </a:r>
          </a:p>
          <a:p>
            <a:pPr lvl="3"/>
            <a:r>
              <a:t>Body Level Four</a:t>
            </a:r>
          </a:p>
          <a:p>
            <a:pPr lvl="4"/>
            <a:r>
              <a:t>Body Level Five</a:t>
            </a:r>
          </a:p>
        </p:txBody>
      </p:sp>
      <p:sp>
        <p:nvSpPr>
          <p:cNvPr id="2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ubsection">
    <p:spTree>
      <p:nvGrpSpPr>
        <p:cNvPr id="1" name=""/>
        <p:cNvGrpSpPr/>
        <p:nvPr/>
      </p:nvGrpSpPr>
      <p:grpSpPr>
        <a:xfrm>
          <a:off x="0" y="0"/>
          <a:ext cx="0" cy="0"/>
          <a:chOff x="0" y="0"/>
          <a:chExt cx="0" cy="0"/>
        </a:xfrm>
      </p:grpSpPr>
      <p:sp>
        <p:nvSpPr>
          <p:cNvPr id="30" name="Title Text"/>
          <p:cNvSpPr txBox="1">
            <a:spLocks noGrp="1"/>
          </p:cNvSpPr>
          <p:nvPr>
            <p:ph type="title"/>
          </p:nvPr>
        </p:nvSpPr>
        <p:spPr>
          <a:xfrm>
            <a:off x="2450592" y="2569447"/>
            <a:ext cx="19476720" cy="3076812"/>
          </a:xfrm>
          <a:prstGeom prst="rect">
            <a:avLst/>
          </a:prstGeom>
        </p:spPr>
        <p:txBody>
          <a:bodyPr/>
          <a:lstStyle>
            <a:lvl1pPr>
              <a:defRPr sz="9400"/>
            </a:lvl1p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amp; Bullets wide">
    <p:spTree>
      <p:nvGrpSpPr>
        <p:cNvPr id="1" name=""/>
        <p:cNvGrpSpPr/>
        <p:nvPr/>
      </p:nvGrpSpPr>
      <p:grpSpPr>
        <a:xfrm>
          <a:off x="0" y="0"/>
          <a:ext cx="0" cy="0"/>
          <a:chOff x="0" y="0"/>
          <a:chExt cx="0" cy="0"/>
        </a:xfrm>
      </p:grpSpPr>
      <p:sp>
        <p:nvSpPr>
          <p:cNvPr id="47" name="Title Text"/>
          <p:cNvSpPr txBox="1">
            <a:spLocks noGrp="1"/>
          </p:cNvSpPr>
          <p:nvPr>
            <p:ph type="title"/>
          </p:nvPr>
        </p:nvSpPr>
        <p:spPr>
          <a:prstGeom prst="rect">
            <a:avLst/>
          </a:prstGeom>
        </p:spPr>
        <p:txBody>
          <a:bodyPr/>
          <a:lstStyle/>
          <a:p>
            <a:r>
              <a:t>Title Text</a:t>
            </a:r>
          </a:p>
        </p:txBody>
      </p:sp>
      <p:sp>
        <p:nvSpPr>
          <p:cNvPr id="48" name="Body Level One…"/>
          <p:cNvSpPr txBox="1">
            <a:spLocks noGrp="1"/>
          </p:cNvSpPr>
          <p:nvPr>
            <p:ph type="body" idx="1"/>
          </p:nvPr>
        </p:nvSpPr>
        <p:spPr>
          <a:xfrm>
            <a:off x="2450592" y="3388902"/>
            <a:ext cx="19476720" cy="10075079"/>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wide 2col">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xfrm>
            <a:off x="2450592" y="3388902"/>
            <a:ext cx="19476720" cy="10075079"/>
          </a:xfrm>
          <a:prstGeom prst="rect">
            <a:avLst/>
          </a:prstGeom>
        </p:spPr>
        <p:txBody>
          <a:bodyPr numCol="2" spcCol="973836"/>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amp; Bullets bottom wide">
    <p:spTree>
      <p:nvGrpSpPr>
        <p:cNvPr id="1" name=""/>
        <p:cNvGrpSpPr/>
        <p:nvPr/>
      </p:nvGrpSpPr>
      <p:grpSpPr>
        <a:xfrm>
          <a:off x="0" y="0"/>
          <a:ext cx="0" cy="0"/>
          <a:chOff x="0" y="0"/>
          <a:chExt cx="0" cy="0"/>
        </a:xfrm>
      </p:grpSpPr>
      <p:sp>
        <p:nvSpPr>
          <p:cNvPr id="65" name="Title Text"/>
          <p:cNvSpPr txBox="1">
            <a:spLocks noGrp="1"/>
          </p:cNvSpPr>
          <p:nvPr>
            <p:ph type="title"/>
          </p:nvPr>
        </p:nvSpPr>
        <p:spPr>
          <a:prstGeom prst="rect">
            <a:avLst/>
          </a:prstGeom>
        </p:spPr>
        <p:txBody>
          <a:bodyPr/>
          <a:lstStyle/>
          <a:p>
            <a:r>
              <a:t>Title Text</a:t>
            </a:r>
          </a:p>
        </p:txBody>
      </p:sp>
      <p:sp>
        <p:nvSpPr>
          <p:cNvPr id="66" name="Body Level One…"/>
          <p:cNvSpPr txBox="1">
            <a:spLocks noGrp="1"/>
          </p:cNvSpPr>
          <p:nvPr>
            <p:ph type="body" sz="half" idx="1"/>
          </p:nvPr>
        </p:nvSpPr>
        <p:spPr>
          <a:xfrm>
            <a:off x="2450592" y="6885431"/>
            <a:ext cx="19476720" cy="6574537"/>
          </a:xfrm>
          <a:prstGeom prst="rect">
            <a:avLst/>
          </a:prstGeom>
        </p:spPr>
        <p:txBody>
          <a:bodyPr anchor="ctr"/>
          <a:lstStyle/>
          <a:p>
            <a:r>
              <a:t>Body Level One</a:t>
            </a:r>
          </a:p>
          <a:p>
            <a:pPr lvl="1"/>
            <a:r>
              <a:t>Body Level Two</a:t>
            </a:r>
          </a:p>
          <a:p>
            <a:pPr lvl="2"/>
            <a:r>
              <a:t>Body Level Three</a:t>
            </a:r>
          </a:p>
          <a:p>
            <a:pPr lvl="3"/>
            <a:r>
              <a:t>Body Level Four</a:t>
            </a:r>
          </a:p>
          <a:p>
            <a:pPr lvl="4"/>
            <a:r>
              <a:t>Body Level Five</a:t>
            </a:r>
          </a:p>
        </p:txBody>
      </p:sp>
      <p:sp>
        <p:nvSpPr>
          <p:cNvPr id="6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amp; Bullets left">
    <p:spTree>
      <p:nvGrpSpPr>
        <p:cNvPr id="1" name=""/>
        <p:cNvGrpSpPr/>
        <p:nvPr/>
      </p:nvGrpSpPr>
      <p:grpSpPr>
        <a:xfrm>
          <a:off x="0" y="0"/>
          <a:ext cx="0" cy="0"/>
          <a:chOff x="0" y="0"/>
          <a:chExt cx="0" cy="0"/>
        </a:xfrm>
      </p:grpSpPr>
      <p:sp>
        <p:nvSpPr>
          <p:cNvPr id="74" name="Title Text"/>
          <p:cNvSpPr txBox="1">
            <a:spLocks noGrp="1"/>
          </p:cNvSpPr>
          <p:nvPr>
            <p:ph type="title"/>
          </p:nvPr>
        </p:nvSpPr>
        <p:spPr>
          <a:xfrm>
            <a:off x="2450592" y="376724"/>
            <a:ext cx="19476720" cy="2669902"/>
          </a:xfrm>
          <a:prstGeom prst="rect">
            <a:avLst/>
          </a:prstGeom>
        </p:spPr>
        <p:txBody>
          <a:bodyPr/>
          <a:lstStyle/>
          <a:p>
            <a:r>
              <a:t>Title Text</a:t>
            </a:r>
          </a:p>
        </p:txBody>
      </p:sp>
      <p:sp>
        <p:nvSpPr>
          <p:cNvPr id="75" name="Body Level One…"/>
          <p:cNvSpPr txBox="1">
            <a:spLocks noGrp="1"/>
          </p:cNvSpPr>
          <p:nvPr>
            <p:ph type="body" sz="half" idx="1"/>
          </p:nvPr>
        </p:nvSpPr>
        <p:spPr>
          <a:xfrm>
            <a:off x="2450592" y="3388902"/>
            <a:ext cx="9717988" cy="10075079"/>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Title &amp; Bullets right">
    <p:spTree>
      <p:nvGrpSpPr>
        <p:cNvPr id="1" name=""/>
        <p:cNvGrpSpPr/>
        <p:nvPr/>
      </p:nvGrpSpPr>
      <p:grpSpPr>
        <a:xfrm>
          <a:off x="0" y="0"/>
          <a:ext cx="0" cy="0"/>
          <a:chOff x="0" y="0"/>
          <a:chExt cx="0" cy="0"/>
        </a:xfrm>
      </p:grpSpPr>
      <p:sp>
        <p:nvSpPr>
          <p:cNvPr id="83" name="Title Text"/>
          <p:cNvSpPr txBox="1">
            <a:spLocks noGrp="1"/>
          </p:cNvSpPr>
          <p:nvPr>
            <p:ph type="title"/>
          </p:nvPr>
        </p:nvSpPr>
        <p:spPr>
          <a:xfrm>
            <a:off x="2450592" y="376724"/>
            <a:ext cx="19476720" cy="2669902"/>
          </a:xfrm>
          <a:prstGeom prst="rect">
            <a:avLst/>
          </a:prstGeom>
        </p:spPr>
        <p:txBody>
          <a:bodyPr/>
          <a:lstStyle/>
          <a:p>
            <a:r>
              <a:t>Title Text</a:t>
            </a:r>
          </a:p>
        </p:txBody>
      </p:sp>
      <p:sp>
        <p:nvSpPr>
          <p:cNvPr id="84" name="Body Level One…"/>
          <p:cNvSpPr txBox="1">
            <a:spLocks noGrp="1"/>
          </p:cNvSpPr>
          <p:nvPr>
            <p:ph type="body" sz="half" idx="1"/>
          </p:nvPr>
        </p:nvSpPr>
        <p:spPr>
          <a:xfrm>
            <a:off x="14032371" y="3392423"/>
            <a:ext cx="7805262" cy="1007508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Off val="44000"/>
          </a:schemeClr>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2453640" y="376724"/>
            <a:ext cx="19476720" cy="26699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normAutofit/>
          </a:bodyPr>
          <a:lstStyle/>
          <a:p>
            <a:r>
              <a:t>Title Text</a:t>
            </a:r>
          </a:p>
        </p:txBody>
      </p:sp>
      <p:sp>
        <p:nvSpPr>
          <p:cNvPr id="3" name="Body Level One…"/>
          <p:cNvSpPr txBox="1">
            <a:spLocks noGrp="1"/>
          </p:cNvSpPr>
          <p:nvPr>
            <p:ph type="body" idx="1"/>
          </p:nvPr>
        </p:nvSpPr>
        <p:spPr>
          <a:xfrm>
            <a:off x="2450592" y="3388902"/>
            <a:ext cx="15609094" cy="1007507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ormAutofit/>
          </a:bodyPr>
          <a:lstStyle>
            <a:lvl2pPr>
              <a:lnSpc>
                <a:spcPts val="5700"/>
              </a:lnSpc>
              <a:spcBef>
                <a:spcPts val="1200"/>
              </a:spcBef>
              <a:defRPr sz="4200"/>
            </a:lvl2pPr>
            <a:lvl3pPr>
              <a:lnSpc>
                <a:spcPts val="5700"/>
              </a:lnSpc>
              <a:spcBef>
                <a:spcPts val="1200"/>
              </a:spcBef>
              <a:defRPr sz="4200"/>
            </a:lvl3pPr>
            <a:lvl4pPr>
              <a:lnSpc>
                <a:spcPts val="4000"/>
              </a:lnSpc>
              <a:spcBef>
                <a:spcPts val="1200"/>
              </a:spcBef>
              <a:defRPr sz="2400"/>
            </a:lvl4pPr>
            <a:lvl5pPr>
              <a:lnSpc>
                <a:spcPts val="4000"/>
              </a:lnSpc>
              <a:spcBef>
                <a:spcPts val="1200"/>
              </a:spcBef>
              <a:defRPr sz="2400"/>
            </a:lvl5p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996439" y="13073062"/>
            <a:ext cx="381597" cy="384176"/>
          </a:xfrm>
          <a:prstGeom prst="rect">
            <a:avLst/>
          </a:prstGeom>
          <a:ln w="12700">
            <a:miter lim="400000"/>
          </a:ln>
        </p:spPr>
        <p:txBody>
          <a:bodyPr wrap="none" lIns="71437" tIns="71437" rIns="71437" bIns="71437">
            <a:spAutoFit/>
          </a:bodyPr>
          <a:lstStyle>
            <a:lvl1pPr algn="ctr" defTabSz="821531">
              <a:defRPr sz="1600" i="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Lst>
  <p:transition spd="med"/>
  <p:txStyles>
    <p:titleStyle>
      <a:lvl1pPr marL="0" marR="0" indent="0" algn="l" defTabSz="1828800" rtl="0" latinLnBrk="0">
        <a:lnSpc>
          <a:spcPts val="8800"/>
        </a:lnSpc>
        <a:spcBef>
          <a:spcPts val="0"/>
        </a:spcBef>
        <a:spcAft>
          <a:spcPts val="0"/>
        </a:spcAft>
        <a:buClrTx/>
        <a:buSzTx/>
        <a:buFontTx/>
        <a:buNone/>
        <a:tabLst/>
        <a:defRPr sz="7800" b="0" i="0" u="none" strike="noStrike" cap="none" spc="0" baseline="0">
          <a:solidFill>
            <a:schemeClr val="accent1">
              <a:hueOff val="-11070000"/>
              <a:satOff val="-41666"/>
              <a:lumOff val="-81176"/>
            </a:schemeClr>
          </a:solidFill>
          <a:uFillTx/>
          <a:latin typeface="+mn-lt"/>
          <a:ea typeface="+mn-ea"/>
          <a:cs typeface="+mn-cs"/>
          <a:sym typeface="Helvetica"/>
        </a:defRPr>
      </a:lvl1pPr>
      <a:lvl2pPr marL="0" marR="0" indent="0" algn="l" defTabSz="1828800" rtl="0" latinLnBrk="0">
        <a:lnSpc>
          <a:spcPts val="8800"/>
        </a:lnSpc>
        <a:spcBef>
          <a:spcPts val="0"/>
        </a:spcBef>
        <a:spcAft>
          <a:spcPts val="0"/>
        </a:spcAft>
        <a:buClrTx/>
        <a:buSzTx/>
        <a:buFontTx/>
        <a:buNone/>
        <a:tabLst/>
        <a:defRPr sz="7800" b="0" i="0" u="none" strike="noStrike" cap="none" spc="0" baseline="0">
          <a:solidFill>
            <a:schemeClr val="accent1">
              <a:hueOff val="-11070000"/>
              <a:satOff val="-41666"/>
              <a:lumOff val="-81176"/>
            </a:schemeClr>
          </a:solidFill>
          <a:uFillTx/>
          <a:latin typeface="+mn-lt"/>
          <a:ea typeface="+mn-ea"/>
          <a:cs typeface="+mn-cs"/>
          <a:sym typeface="Helvetica"/>
        </a:defRPr>
      </a:lvl2pPr>
      <a:lvl3pPr marL="0" marR="0" indent="0" algn="l" defTabSz="1828800" rtl="0" latinLnBrk="0">
        <a:lnSpc>
          <a:spcPts val="8800"/>
        </a:lnSpc>
        <a:spcBef>
          <a:spcPts val="0"/>
        </a:spcBef>
        <a:spcAft>
          <a:spcPts val="0"/>
        </a:spcAft>
        <a:buClrTx/>
        <a:buSzTx/>
        <a:buFontTx/>
        <a:buNone/>
        <a:tabLst/>
        <a:defRPr sz="7800" b="0" i="0" u="none" strike="noStrike" cap="none" spc="0" baseline="0">
          <a:solidFill>
            <a:schemeClr val="accent1">
              <a:hueOff val="-11070000"/>
              <a:satOff val="-41666"/>
              <a:lumOff val="-81176"/>
            </a:schemeClr>
          </a:solidFill>
          <a:uFillTx/>
          <a:latin typeface="+mn-lt"/>
          <a:ea typeface="+mn-ea"/>
          <a:cs typeface="+mn-cs"/>
          <a:sym typeface="Helvetica"/>
        </a:defRPr>
      </a:lvl3pPr>
      <a:lvl4pPr marL="0" marR="0" indent="0" algn="l" defTabSz="1828800" rtl="0" latinLnBrk="0">
        <a:lnSpc>
          <a:spcPts val="8800"/>
        </a:lnSpc>
        <a:spcBef>
          <a:spcPts val="0"/>
        </a:spcBef>
        <a:spcAft>
          <a:spcPts val="0"/>
        </a:spcAft>
        <a:buClrTx/>
        <a:buSzTx/>
        <a:buFontTx/>
        <a:buNone/>
        <a:tabLst/>
        <a:defRPr sz="7800" b="0" i="0" u="none" strike="noStrike" cap="none" spc="0" baseline="0">
          <a:solidFill>
            <a:schemeClr val="accent1">
              <a:hueOff val="-11070000"/>
              <a:satOff val="-41666"/>
              <a:lumOff val="-81176"/>
            </a:schemeClr>
          </a:solidFill>
          <a:uFillTx/>
          <a:latin typeface="+mn-lt"/>
          <a:ea typeface="+mn-ea"/>
          <a:cs typeface="+mn-cs"/>
          <a:sym typeface="Helvetica"/>
        </a:defRPr>
      </a:lvl4pPr>
      <a:lvl5pPr marL="0" marR="0" indent="0" algn="l" defTabSz="1828800" rtl="0" latinLnBrk="0">
        <a:lnSpc>
          <a:spcPts val="8800"/>
        </a:lnSpc>
        <a:spcBef>
          <a:spcPts val="0"/>
        </a:spcBef>
        <a:spcAft>
          <a:spcPts val="0"/>
        </a:spcAft>
        <a:buClrTx/>
        <a:buSzTx/>
        <a:buFontTx/>
        <a:buNone/>
        <a:tabLst/>
        <a:defRPr sz="7800" b="0" i="0" u="none" strike="noStrike" cap="none" spc="0" baseline="0">
          <a:solidFill>
            <a:schemeClr val="accent1">
              <a:hueOff val="-11070000"/>
              <a:satOff val="-41666"/>
              <a:lumOff val="-81176"/>
            </a:schemeClr>
          </a:solidFill>
          <a:uFillTx/>
          <a:latin typeface="+mn-lt"/>
          <a:ea typeface="+mn-ea"/>
          <a:cs typeface="+mn-cs"/>
          <a:sym typeface="Helvetica"/>
        </a:defRPr>
      </a:lvl5pPr>
      <a:lvl6pPr marL="0" marR="0" indent="0" algn="l" defTabSz="1828800" rtl="0" latinLnBrk="0">
        <a:lnSpc>
          <a:spcPts val="8800"/>
        </a:lnSpc>
        <a:spcBef>
          <a:spcPts val="0"/>
        </a:spcBef>
        <a:spcAft>
          <a:spcPts val="0"/>
        </a:spcAft>
        <a:buClrTx/>
        <a:buSzTx/>
        <a:buFontTx/>
        <a:buNone/>
        <a:tabLst/>
        <a:defRPr sz="7800" b="0" i="0" u="none" strike="noStrike" cap="none" spc="0" baseline="0">
          <a:solidFill>
            <a:schemeClr val="accent1">
              <a:hueOff val="-11070000"/>
              <a:satOff val="-41666"/>
              <a:lumOff val="-81176"/>
            </a:schemeClr>
          </a:solidFill>
          <a:uFillTx/>
          <a:latin typeface="+mn-lt"/>
          <a:ea typeface="+mn-ea"/>
          <a:cs typeface="+mn-cs"/>
          <a:sym typeface="Helvetica"/>
        </a:defRPr>
      </a:lvl6pPr>
      <a:lvl7pPr marL="0" marR="0" indent="0" algn="l" defTabSz="1828800" rtl="0" latinLnBrk="0">
        <a:lnSpc>
          <a:spcPts val="8800"/>
        </a:lnSpc>
        <a:spcBef>
          <a:spcPts val="0"/>
        </a:spcBef>
        <a:spcAft>
          <a:spcPts val="0"/>
        </a:spcAft>
        <a:buClrTx/>
        <a:buSzTx/>
        <a:buFontTx/>
        <a:buNone/>
        <a:tabLst/>
        <a:defRPr sz="7800" b="0" i="0" u="none" strike="noStrike" cap="none" spc="0" baseline="0">
          <a:solidFill>
            <a:schemeClr val="accent1">
              <a:hueOff val="-11070000"/>
              <a:satOff val="-41666"/>
              <a:lumOff val="-81176"/>
            </a:schemeClr>
          </a:solidFill>
          <a:uFillTx/>
          <a:latin typeface="+mn-lt"/>
          <a:ea typeface="+mn-ea"/>
          <a:cs typeface="+mn-cs"/>
          <a:sym typeface="Helvetica"/>
        </a:defRPr>
      </a:lvl7pPr>
      <a:lvl8pPr marL="0" marR="0" indent="0" algn="l" defTabSz="1828800" rtl="0" latinLnBrk="0">
        <a:lnSpc>
          <a:spcPts val="8800"/>
        </a:lnSpc>
        <a:spcBef>
          <a:spcPts val="0"/>
        </a:spcBef>
        <a:spcAft>
          <a:spcPts val="0"/>
        </a:spcAft>
        <a:buClrTx/>
        <a:buSzTx/>
        <a:buFontTx/>
        <a:buNone/>
        <a:tabLst/>
        <a:defRPr sz="7800" b="0" i="0" u="none" strike="noStrike" cap="none" spc="0" baseline="0">
          <a:solidFill>
            <a:schemeClr val="accent1">
              <a:hueOff val="-11070000"/>
              <a:satOff val="-41666"/>
              <a:lumOff val="-81176"/>
            </a:schemeClr>
          </a:solidFill>
          <a:uFillTx/>
          <a:latin typeface="+mn-lt"/>
          <a:ea typeface="+mn-ea"/>
          <a:cs typeface="+mn-cs"/>
          <a:sym typeface="Helvetica"/>
        </a:defRPr>
      </a:lvl8pPr>
      <a:lvl9pPr marL="0" marR="0" indent="0" algn="l" defTabSz="1828800" rtl="0" latinLnBrk="0">
        <a:lnSpc>
          <a:spcPts val="8800"/>
        </a:lnSpc>
        <a:spcBef>
          <a:spcPts val="0"/>
        </a:spcBef>
        <a:spcAft>
          <a:spcPts val="0"/>
        </a:spcAft>
        <a:buClrTx/>
        <a:buSzTx/>
        <a:buFontTx/>
        <a:buNone/>
        <a:tabLst/>
        <a:defRPr sz="7800" b="0" i="0" u="none" strike="noStrike" cap="none" spc="0" baseline="0">
          <a:solidFill>
            <a:schemeClr val="accent1">
              <a:hueOff val="-11070000"/>
              <a:satOff val="-41666"/>
              <a:lumOff val="-81176"/>
            </a:schemeClr>
          </a:solidFill>
          <a:uFillTx/>
          <a:latin typeface="+mn-lt"/>
          <a:ea typeface="+mn-ea"/>
          <a:cs typeface="+mn-cs"/>
          <a:sym typeface="Helvetica"/>
        </a:defRPr>
      </a:lvl9pPr>
    </p:titleStyle>
    <p:bodyStyle>
      <a:lvl1pPr marL="0" marR="0" indent="0" algn="l" defTabSz="821531" rtl="0" latinLnBrk="0">
        <a:lnSpc>
          <a:spcPts val="7300"/>
        </a:lnSpc>
        <a:spcBef>
          <a:spcPts val="3700"/>
        </a:spcBef>
        <a:spcAft>
          <a:spcPts val="0"/>
        </a:spcAft>
        <a:buClrTx/>
        <a:buSzTx/>
        <a:buFontTx/>
        <a:buNone/>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1pPr>
      <a:lvl2pPr marL="0" marR="0" indent="444500" algn="l" defTabSz="821531" rtl="0" latinLnBrk="0">
        <a:lnSpc>
          <a:spcPts val="7300"/>
        </a:lnSpc>
        <a:spcBef>
          <a:spcPts val="3700"/>
        </a:spcBef>
        <a:spcAft>
          <a:spcPts val="0"/>
        </a:spcAft>
        <a:buClrTx/>
        <a:buSzTx/>
        <a:buFontTx/>
        <a:buNone/>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2pPr>
      <a:lvl3pPr marL="0" marR="0" indent="889000" algn="l" defTabSz="821531" rtl="0" latinLnBrk="0">
        <a:lnSpc>
          <a:spcPts val="7300"/>
        </a:lnSpc>
        <a:spcBef>
          <a:spcPts val="3700"/>
        </a:spcBef>
        <a:spcAft>
          <a:spcPts val="0"/>
        </a:spcAft>
        <a:buClrTx/>
        <a:buSzTx/>
        <a:buFontTx/>
        <a:buNone/>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3pPr>
      <a:lvl4pPr marL="0" marR="0" indent="1333500" algn="l" defTabSz="821531" rtl="0" latinLnBrk="0">
        <a:lnSpc>
          <a:spcPts val="7300"/>
        </a:lnSpc>
        <a:spcBef>
          <a:spcPts val="3700"/>
        </a:spcBef>
        <a:spcAft>
          <a:spcPts val="0"/>
        </a:spcAft>
        <a:buClrTx/>
        <a:buSzTx/>
        <a:buFontTx/>
        <a:buNone/>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4pPr>
      <a:lvl5pPr marL="0" marR="0" indent="1778000" algn="l" defTabSz="821531" rtl="0" latinLnBrk="0">
        <a:lnSpc>
          <a:spcPts val="7300"/>
        </a:lnSpc>
        <a:spcBef>
          <a:spcPts val="3700"/>
        </a:spcBef>
        <a:spcAft>
          <a:spcPts val="0"/>
        </a:spcAft>
        <a:buClrTx/>
        <a:buSzTx/>
        <a:buFontTx/>
        <a:buNone/>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5pPr>
      <a:lvl6pPr marL="30281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6pPr>
      <a:lvl7pPr marL="34726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7pPr>
      <a:lvl8pPr marL="39171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8pPr>
      <a:lvl9pPr marL="4361656" marR="0" indent="-805656" algn="l" defTabSz="821531" rtl="0" latinLnBrk="0">
        <a:lnSpc>
          <a:spcPts val="7300"/>
        </a:lnSpc>
        <a:spcBef>
          <a:spcPts val="3700"/>
        </a:spcBef>
        <a:spcAft>
          <a:spcPts val="0"/>
        </a:spcAft>
        <a:buClrTx/>
        <a:buSzPct val="145000"/>
        <a:buFontTx/>
        <a:buChar char="•"/>
        <a:tabLst/>
        <a:defRPr sz="5800" b="0" i="0" u="none" strike="noStrike" cap="none" spc="0" baseline="0">
          <a:solidFill>
            <a:schemeClr val="accent1">
              <a:hueOff val="-11070000"/>
              <a:satOff val="-41666"/>
              <a:lumOff val="-81176"/>
            </a:schemeClr>
          </a:solidFill>
          <a:uFillTx/>
          <a:latin typeface="+mn-lt"/>
          <a:ea typeface="+mn-ea"/>
          <a:cs typeface="+mn-cs"/>
          <a:sym typeface="Helvetica"/>
        </a:defRPr>
      </a:lvl9pPr>
    </p:bodyStyle>
    <p:otherStyle>
      <a:lvl1pPr marL="0" marR="0" indent="0" algn="ctr" defTabSz="821531"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a:defRPr>
      </a:lvl1pPr>
      <a:lvl2pPr marL="0" marR="0" indent="228600" algn="ctr" defTabSz="821531"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a:defRPr>
      </a:lvl2pPr>
      <a:lvl3pPr marL="0" marR="0" indent="457200" algn="ctr" defTabSz="821531"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a:defRPr>
      </a:lvl3pPr>
      <a:lvl4pPr marL="0" marR="0" indent="685800" algn="ctr" defTabSz="821531"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a:defRPr>
      </a:lvl4pPr>
      <a:lvl5pPr marL="0" marR="0" indent="914400" algn="ctr" defTabSz="821531"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a:defRPr>
      </a:lvl5pPr>
      <a:lvl6pPr marL="0" marR="0" indent="1143000" algn="ctr" defTabSz="821531"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a:defRPr>
      </a:lvl6pPr>
      <a:lvl7pPr marL="0" marR="0" indent="1371600" algn="ctr" defTabSz="821531"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a:defRPr>
      </a:lvl7pPr>
      <a:lvl8pPr marL="0" marR="0" indent="1600200" algn="ctr" defTabSz="821531"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a:defRPr>
      </a:lvl8pPr>
      <a:lvl9pPr marL="0" marR="0" indent="1828800" algn="ctr" defTabSz="821531"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2" Type="http://schemas.openxmlformats.org/officeDocument/2006/relationships/hyperlink" Target="https://www.pyret.org/docs/latest/Expressions.html#(part._s~3areactor-expr)" TargetMode="External"/><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0.xml.rels><?xml version="1.0" encoding="UTF-8" standalone="yes"?>
<Relationships xmlns="http://schemas.openxmlformats.org/package/2006/relationships"><Relationship Id="rId3" Type="http://schemas.openxmlformats.org/officeDocument/2006/relationships/hyperlink" Target="https://tinyurl.com/2023-03-01-tl-starter" TargetMode="External"/><Relationship Id="rId2" Type="http://schemas.openxmlformats.org/officeDocument/2006/relationships/hyperlink" Target="https://code.pyret.org/editor#share=1f1aFgsKDf0ImTI4mYqb3FNIvz25Nt0Ns&amp;v=4f2ac8e" TargetMode="External"/><Relationship Id="rId1" Type="http://schemas.openxmlformats.org/officeDocument/2006/relationships/slideLayout" Target="../slideLayouts/slideLayout11.xml"/></Relationships>
</file>

<file path=ppt/slides/_rels/slide51.xml.rels><?xml version="1.0" encoding="UTF-8" standalone="yes"?>
<Relationships xmlns="http://schemas.openxmlformats.org/package/2006/relationships"><Relationship Id="rId3" Type="http://schemas.openxmlformats.org/officeDocument/2006/relationships/hyperlink" Target="https://tinyurl.com/2023-03-01-tl" TargetMode="External"/><Relationship Id="rId2" Type="http://schemas.openxmlformats.org/officeDocument/2006/relationships/hyperlink" Target="https://code.pyret.org/editor#share=1ItYpCkVePy3TIOkOA0mX4ZKMKFtzmBRo&amp;v=4f2ac8e" TargetMode="External"/><Relationship Id="rId1" Type="http://schemas.openxmlformats.org/officeDocument/2006/relationships/slideLayout" Target="../slideLayouts/slideLayout1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yewtu.be/watch?v=QOtuX0jL85Y" TargetMode="External"/><Relationship Id="rId1" Type="http://schemas.openxmlformats.org/officeDocument/2006/relationships/slideLayout" Target="../slideLayouts/slideLayout24.xml"/></Relationships>
</file>

<file path=ppt/slides/_rels/slide54.xml.rels><?xml version="1.0" encoding="UTF-8" standalone="yes"?>
<Relationships xmlns="http://schemas.openxmlformats.org/package/2006/relationships"><Relationship Id="rId3" Type="http://schemas.openxmlformats.org/officeDocument/2006/relationships/hyperlink" Target="https://tinyurl.com/2023-03-01-bounce" TargetMode="External"/><Relationship Id="rId2" Type="http://schemas.openxmlformats.org/officeDocument/2006/relationships/hyperlink" Target="https://code.pyret.org/editor#share=1QXJnCSaC4Z8sWI7G4KxNuZ_Pjh9JmTXO&amp;v=4f2ac8e" TargetMode="External"/><Relationship Id="rId1" Type="http://schemas.openxmlformats.org/officeDocument/2006/relationships/slideLayout" Target="../slideLayouts/slideLayout1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 name="Reactive Programs"/>
          <p:cNvSpPr txBox="1">
            <a:spLocks noGrp="1"/>
          </p:cNvSpPr>
          <p:nvPr>
            <p:ph type="ctrTitle"/>
          </p:nvPr>
        </p:nvSpPr>
        <p:spPr>
          <a:prstGeom prst="rect">
            <a:avLst/>
          </a:prstGeom>
        </p:spPr>
        <p:txBody>
          <a:bodyPr/>
          <a:lstStyle/>
          <a:p>
            <a:r>
              <a:t>Reactive Programs</a:t>
            </a:r>
          </a:p>
        </p:txBody>
      </p:sp>
      <p:sp>
        <p:nvSpPr>
          <p:cNvPr id="254" name="1 March 2023"/>
          <p:cNvSpPr txBox="1">
            <a:spLocks noGrp="1"/>
          </p:cNvSpPr>
          <p:nvPr>
            <p:ph type="subTitle" sz="quarter" idx="1"/>
          </p:nvPr>
        </p:nvSpPr>
        <p:spPr>
          <a:prstGeom prst="rect">
            <a:avLst/>
          </a:prstGeom>
        </p:spPr>
        <p:txBody>
          <a:bodyPr/>
          <a:lstStyle/>
          <a:p>
            <a:r>
              <a:t>1 March 2023</a:t>
            </a:r>
          </a:p>
        </p:txBody>
      </p:sp>
      <p:sp>
        <p:nvSpPr>
          <p:cNvPr id="255" name="CMPU 101 § 53 · Computer Science I"/>
          <p:cNvSpPr txBox="1">
            <a:spLocks noGrp="1"/>
          </p:cNvSpPr>
          <p:nvPr>
            <p:ph type="body" idx="21"/>
          </p:nvPr>
        </p:nvSpPr>
        <p:spPr>
          <a:prstGeom prst="rect">
            <a:avLst/>
          </a:prstGeom>
        </p:spPr>
        <p:txBody>
          <a:bodyPr/>
          <a:lstStyle/>
          <a:p>
            <a:pPr>
              <a:defRPr spc="0"/>
            </a:pPr>
            <a:r>
              <a:rPr spc="168" dirty="0"/>
              <a:t>CMPU</a:t>
            </a:r>
            <a:r>
              <a:rPr dirty="0"/>
              <a:t> 101 § 5</a:t>
            </a:r>
            <a:r>
              <a:rPr lang="en-US" dirty="0"/>
              <a:t>4</a:t>
            </a:r>
            <a:r>
              <a:rPr dirty="0"/>
              <a:t> · Computer Science I</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 name="Rectangle"/>
          <p:cNvSpPr/>
          <p:nvPr/>
        </p:nvSpPr>
        <p:spPr>
          <a:xfrm>
            <a:off x="4635665" y="3224322"/>
            <a:ext cx="7207013" cy="8350208"/>
          </a:xfrm>
          <a:prstGeom prst="rect">
            <a:avLst/>
          </a:prstGeom>
          <a:solidFill>
            <a:schemeClr val="accent3">
              <a:lumOff val="44000"/>
            </a:schemeClr>
          </a:solidFill>
          <a:ln w="25400">
            <a:solidFill>
              <a:schemeClr val="accent1">
                <a:hueOff val="-11070000"/>
                <a:satOff val="-41666"/>
                <a:lumOff val="-81176"/>
              </a:schemeClr>
            </a:solidFill>
          </a:ln>
        </p:spPr>
        <p:txBody>
          <a:bodyPr lIns="178593" tIns="178593" rIns="178593" bIns="178593" anchor="ctr"/>
          <a:lstStyle/>
          <a:p>
            <a:pPr algn="ctr">
              <a:lnSpc>
                <a:spcPts val="4800"/>
              </a:lnSpc>
              <a:defRPr sz="4200"/>
            </a:pPr>
            <a:endParaRPr/>
          </a:p>
        </p:txBody>
      </p:sp>
      <p:sp>
        <p:nvSpPr>
          <p:cNvPr id="283" name="Rectangle"/>
          <p:cNvSpPr/>
          <p:nvPr/>
        </p:nvSpPr>
        <p:spPr>
          <a:xfrm>
            <a:off x="12541321" y="3224322"/>
            <a:ext cx="7207013" cy="8350208"/>
          </a:xfrm>
          <a:prstGeom prst="rect">
            <a:avLst/>
          </a:prstGeom>
          <a:solidFill>
            <a:schemeClr val="accent3">
              <a:lumOff val="44000"/>
            </a:schemeClr>
          </a:solidFill>
          <a:ln w="25400">
            <a:solidFill>
              <a:schemeClr val="accent1">
                <a:hueOff val="-11070000"/>
                <a:satOff val="-41666"/>
                <a:lumOff val="-81176"/>
              </a:schemeClr>
            </a:solidFill>
          </a:ln>
        </p:spPr>
        <p:txBody>
          <a:bodyPr lIns="178593" tIns="178593" rIns="178593" bIns="178593" anchor="ctr"/>
          <a:lstStyle/>
          <a:p>
            <a:pPr algn="ctr">
              <a:lnSpc>
                <a:spcPts val="4800"/>
              </a:lnSpc>
              <a:defRPr sz="4200"/>
            </a:pPr>
            <a:endParaRPr/>
          </a:p>
        </p:txBody>
      </p:sp>
      <p:sp>
        <p:nvSpPr>
          <p:cNvPr id="284" name="Data definition…"/>
          <p:cNvSpPr/>
          <p:nvPr/>
        </p:nvSpPr>
        <p:spPr>
          <a:xfrm>
            <a:off x="4635665" y="3224322"/>
            <a:ext cx="7207013" cy="8350208"/>
          </a:xfrm>
          <a:prstGeom prst="rect">
            <a:avLst/>
          </a:prstGeom>
          <a:solidFill>
            <a:schemeClr val="accent3">
              <a:lumOff val="44000"/>
            </a:schemeClr>
          </a:solidFill>
          <a:ln w="25400">
            <a:solidFill>
              <a:schemeClr val="accent1">
                <a:hueOff val="-11070000"/>
                <a:satOff val="-41666"/>
                <a:lumOff val="-81176"/>
              </a:schemeClr>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78593" tIns="178593" rIns="178593" bIns="178593" anchor="ctr"/>
          <a:lstStyle/>
          <a:p>
            <a:pPr defTabSz="821531">
              <a:lnSpc>
                <a:spcPts val="7300"/>
              </a:lnSpc>
              <a:spcBef>
                <a:spcPts val="3700"/>
              </a:spcBef>
              <a:defRPr sz="5800" i="0"/>
            </a:pPr>
            <a:r>
              <a:rPr i="1">
                <a:solidFill>
                  <a:srgbClr val="B51700"/>
                </a:solidFill>
              </a:rPr>
              <a:t>Data definition</a:t>
            </a:r>
          </a:p>
          <a:p>
            <a:pPr defTabSz="821531">
              <a:lnSpc>
                <a:spcPts val="7300"/>
              </a:lnSpc>
              <a:spcBef>
                <a:spcPts val="3700"/>
              </a:spcBef>
              <a:defRPr sz="5800" i="0"/>
            </a:pPr>
            <a:r>
              <a:t>Examples</a:t>
            </a:r>
          </a:p>
          <a:p>
            <a:pPr defTabSz="821531">
              <a:lnSpc>
                <a:spcPts val="7300"/>
              </a:lnSpc>
              <a:spcBef>
                <a:spcPts val="3700"/>
              </a:spcBef>
              <a:defRPr sz="5800" i="0"/>
            </a:pPr>
            <a:r>
              <a:t>Template</a:t>
            </a:r>
          </a:p>
        </p:txBody>
      </p:sp>
      <p:sp>
        <p:nvSpPr>
          <p:cNvPr id="285" name="Data"/>
          <p:cNvSpPr txBox="1"/>
          <p:nvPr/>
        </p:nvSpPr>
        <p:spPr>
          <a:xfrm>
            <a:off x="7422087" y="1296067"/>
            <a:ext cx="1751504" cy="1095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tIns="91439" bIns="91439">
            <a:spAutoFit/>
          </a:bodyPr>
          <a:lstStyle>
            <a:lvl1pPr defTabSz="821531">
              <a:lnSpc>
                <a:spcPts val="7300"/>
              </a:lnSpc>
              <a:spcBef>
                <a:spcPts val="3700"/>
              </a:spcBef>
              <a:defRPr sz="5800">
                <a:solidFill>
                  <a:srgbClr val="965EAE"/>
                </a:solidFill>
              </a:defRPr>
            </a:lvl1pPr>
          </a:lstStyle>
          <a:p>
            <a:pPr>
              <a:defRPr i="0">
                <a:solidFill>
                  <a:schemeClr val="accent1">
                    <a:hueOff val="-11070000"/>
                    <a:satOff val="-41666"/>
                    <a:lumOff val="-81176"/>
                  </a:schemeClr>
                </a:solidFill>
              </a:defRPr>
            </a:pPr>
            <a:r>
              <a:rPr i="1">
                <a:solidFill>
                  <a:srgbClr val="965EAE"/>
                </a:solidFill>
              </a:rPr>
              <a:t>Data</a:t>
            </a:r>
          </a:p>
        </p:txBody>
      </p:sp>
      <p:sp>
        <p:nvSpPr>
          <p:cNvPr id="286" name="Functions"/>
          <p:cNvSpPr txBox="1"/>
          <p:nvPr/>
        </p:nvSpPr>
        <p:spPr>
          <a:xfrm>
            <a:off x="14695414" y="1296067"/>
            <a:ext cx="3389073" cy="1095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tIns="91439" bIns="91439">
            <a:spAutoFit/>
          </a:bodyPr>
          <a:lstStyle>
            <a:lvl1pPr defTabSz="821531">
              <a:lnSpc>
                <a:spcPts val="7300"/>
              </a:lnSpc>
              <a:spcBef>
                <a:spcPts val="3700"/>
              </a:spcBef>
              <a:defRPr sz="5800">
                <a:solidFill>
                  <a:srgbClr val="965EAE"/>
                </a:solidFill>
              </a:defRPr>
            </a:lvl1pPr>
          </a:lstStyle>
          <a:p>
            <a:pPr>
              <a:defRPr i="0">
                <a:solidFill>
                  <a:schemeClr val="accent1">
                    <a:hueOff val="-11070000"/>
                    <a:satOff val="-41666"/>
                    <a:lumOff val="-81176"/>
                  </a:schemeClr>
                </a:solidFill>
              </a:defRPr>
            </a:pPr>
            <a:r>
              <a:rPr i="1">
                <a:solidFill>
                  <a:srgbClr val="965EAE"/>
                </a:solidFill>
              </a:rPr>
              <a:t>Functions</a:t>
            </a:r>
          </a:p>
        </p:txBody>
      </p:sp>
      <p:sp>
        <p:nvSpPr>
          <p:cNvPr id="287" name="Signature…"/>
          <p:cNvSpPr/>
          <p:nvPr/>
        </p:nvSpPr>
        <p:spPr>
          <a:xfrm>
            <a:off x="12541322" y="3224322"/>
            <a:ext cx="7207013" cy="8350208"/>
          </a:xfrm>
          <a:prstGeom prst="rect">
            <a:avLst/>
          </a:prstGeom>
          <a:solidFill>
            <a:schemeClr val="accent3">
              <a:lumOff val="44000"/>
            </a:schemeClr>
          </a:solidFill>
          <a:ln w="25400">
            <a:solidFill>
              <a:schemeClr val="accent1">
                <a:hueOff val="-11070000"/>
                <a:satOff val="-41666"/>
                <a:lumOff val="-81176"/>
              </a:schemeClr>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78593" tIns="178593" rIns="178593" bIns="178593" anchor="ctr"/>
          <a:lstStyle/>
          <a:p>
            <a:pPr defTabSz="821531">
              <a:lnSpc>
                <a:spcPts val="7300"/>
              </a:lnSpc>
              <a:spcBef>
                <a:spcPts val="3700"/>
              </a:spcBef>
              <a:defRPr sz="5800" i="0"/>
            </a:pPr>
            <a:r>
              <a:t>Signature</a:t>
            </a:r>
          </a:p>
          <a:p>
            <a:pPr defTabSz="821531">
              <a:lnSpc>
                <a:spcPts val="7300"/>
              </a:lnSpc>
              <a:spcBef>
                <a:spcPts val="3700"/>
              </a:spcBef>
              <a:defRPr sz="5800" i="0"/>
            </a:pPr>
            <a:r>
              <a:t>Docstring</a:t>
            </a:r>
          </a:p>
          <a:p>
            <a:pPr defTabSz="821531">
              <a:lnSpc>
                <a:spcPts val="7300"/>
              </a:lnSpc>
              <a:spcBef>
                <a:spcPts val="3700"/>
              </a:spcBef>
              <a:defRPr sz="5800" i="0"/>
            </a:pPr>
            <a:r>
              <a:t>Examples</a:t>
            </a:r>
          </a:p>
          <a:p>
            <a:pPr defTabSz="821531">
              <a:lnSpc>
                <a:spcPts val="7300"/>
              </a:lnSpc>
              <a:spcBef>
                <a:spcPts val="3700"/>
              </a:spcBef>
              <a:defRPr sz="5800" i="0"/>
            </a:pPr>
            <a:r>
              <a:t>Body</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 name="data TrafficLight:…"/>
          <p:cNvSpPr txBox="1">
            <a:spLocks noGrp="1"/>
          </p:cNvSpPr>
          <p:nvPr>
            <p:ph type="body" idx="1"/>
          </p:nvPr>
        </p:nvSpPr>
        <p:spPr>
          <a:prstGeom prst="rect">
            <a:avLst/>
          </a:prstGeom>
        </p:spPr>
        <p:txBody>
          <a:bodyPr/>
          <a:lstStyle/>
          <a:p>
            <a:pPr defTabSz="1828800">
              <a:lnSpc>
                <a:spcPts val="5600"/>
              </a:lnSpc>
              <a:spcBef>
                <a:spcPts val="0"/>
              </a:spcBef>
              <a:defRPr sz="4600"/>
            </a:pPr>
            <a:r>
              <a:rPr>
                <a:solidFill>
                  <a:srgbClr val="ABAFB3"/>
                </a:solidFill>
              </a:rPr>
              <a:t>data</a:t>
            </a:r>
            <a:r>
              <a:t> </a:t>
            </a:r>
            <a:r>
              <a:rPr b="1">
                <a:solidFill>
                  <a:srgbClr val="9F59B3"/>
                </a:solidFill>
              </a:rPr>
              <a:t>TrafficLight</a:t>
            </a:r>
            <a:r>
              <a:t>:</a:t>
            </a:r>
          </a:p>
          <a:p>
            <a:pPr defTabSz="1828800">
              <a:lnSpc>
                <a:spcPts val="5600"/>
              </a:lnSpc>
              <a:spcBef>
                <a:spcPts val="0"/>
              </a:spcBef>
              <a:defRPr sz="4600"/>
            </a:pPr>
            <a:r>
              <a:t>  ...</a:t>
            </a:r>
          </a:p>
          <a:p>
            <a:pPr defTabSz="1828800">
              <a:lnSpc>
                <a:spcPts val="5600"/>
              </a:lnSpc>
              <a:spcBef>
                <a:spcPts val="0"/>
              </a:spcBef>
              <a:defRPr sz="4600"/>
            </a:pPr>
            <a:r>
              <a:rPr>
                <a:solidFill>
                  <a:srgbClr val="ABAFB3"/>
                </a:solidFill>
              </a:rPr>
              <a:t>end</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 name="data TrafficLight:…"/>
          <p:cNvSpPr txBox="1">
            <a:spLocks noGrp="1"/>
          </p:cNvSpPr>
          <p:nvPr>
            <p:ph type="body" idx="1"/>
          </p:nvPr>
        </p:nvSpPr>
        <p:spPr>
          <a:prstGeom prst="rect">
            <a:avLst/>
          </a:prstGeom>
        </p:spPr>
        <p:txBody>
          <a:bodyPr/>
          <a:lstStyle/>
          <a:p>
            <a:pPr defTabSz="1828800">
              <a:lnSpc>
                <a:spcPts val="5600"/>
              </a:lnSpc>
              <a:spcBef>
                <a:spcPts val="0"/>
              </a:spcBef>
              <a:defRPr sz="4600"/>
            </a:pPr>
            <a:r>
              <a:rPr>
                <a:solidFill>
                  <a:srgbClr val="ABAFB3"/>
                </a:solidFill>
              </a:rPr>
              <a:t>data</a:t>
            </a:r>
            <a:r>
              <a:t> </a:t>
            </a:r>
            <a:r>
              <a:rPr b="1">
                <a:solidFill>
                  <a:srgbClr val="9F59B3"/>
                </a:solidFill>
              </a:rPr>
              <a:t>TrafficLight</a:t>
            </a:r>
            <a:r>
              <a:t>:</a:t>
            </a:r>
          </a:p>
          <a:p>
            <a:pPr defTabSz="1828800">
              <a:lnSpc>
                <a:spcPts val="5600"/>
              </a:lnSpc>
              <a:spcBef>
                <a:spcPts val="0"/>
              </a:spcBef>
              <a:defRPr sz="4600"/>
            </a:pPr>
            <a:r>
              <a:t>  | green</a:t>
            </a:r>
          </a:p>
          <a:p>
            <a:pPr defTabSz="1828800">
              <a:lnSpc>
                <a:spcPts val="5600"/>
              </a:lnSpc>
              <a:spcBef>
                <a:spcPts val="0"/>
              </a:spcBef>
              <a:defRPr sz="4600"/>
            </a:pPr>
            <a:r>
              <a:t>  | yellow</a:t>
            </a:r>
          </a:p>
          <a:p>
            <a:pPr defTabSz="1828800">
              <a:lnSpc>
                <a:spcPts val="5600"/>
              </a:lnSpc>
              <a:spcBef>
                <a:spcPts val="0"/>
              </a:spcBef>
              <a:defRPr sz="4600"/>
            </a:pPr>
            <a:r>
              <a:t>  | red</a:t>
            </a:r>
          </a:p>
          <a:p>
            <a:pPr defTabSz="1828800">
              <a:lnSpc>
                <a:spcPts val="5600"/>
              </a:lnSpc>
              <a:spcBef>
                <a:spcPts val="0"/>
              </a:spcBef>
              <a:defRPr sz="4600"/>
            </a:pPr>
            <a:r>
              <a:rPr>
                <a:solidFill>
                  <a:srgbClr val="ABAFB3"/>
                </a:solidFill>
              </a:rPr>
              <a:t>end</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 name="Rectangle"/>
          <p:cNvSpPr/>
          <p:nvPr/>
        </p:nvSpPr>
        <p:spPr>
          <a:xfrm>
            <a:off x="4635665" y="3224322"/>
            <a:ext cx="7207013" cy="8350208"/>
          </a:xfrm>
          <a:prstGeom prst="rect">
            <a:avLst/>
          </a:prstGeom>
          <a:solidFill>
            <a:schemeClr val="accent3">
              <a:lumOff val="44000"/>
            </a:schemeClr>
          </a:solidFill>
          <a:ln w="25400">
            <a:solidFill>
              <a:schemeClr val="accent1">
                <a:hueOff val="-11070000"/>
                <a:satOff val="-41666"/>
                <a:lumOff val="-81176"/>
              </a:schemeClr>
            </a:solidFill>
          </a:ln>
        </p:spPr>
        <p:txBody>
          <a:bodyPr lIns="178593" tIns="178593" rIns="178593" bIns="178593" anchor="ctr"/>
          <a:lstStyle/>
          <a:p>
            <a:pPr algn="ctr">
              <a:lnSpc>
                <a:spcPts val="4800"/>
              </a:lnSpc>
              <a:defRPr sz="4200"/>
            </a:pPr>
            <a:endParaRPr/>
          </a:p>
        </p:txBody>
      </p:sp>
      <p:sp>
        <p:nvSpPr>
          <p:cNvPr id="296" name="Rectangle"/>
          <p:cNvSpPr/>
          <p:nvPr/>
        </p:nvSpPr>
        <p:spPr>
          <a:xfrm>
            <a:off x="12541321" y="3224322"/>
            <a:ext cx="7207013" cy="8350208"/>
          </a:xfrm>
          <a:prstGeom prst="rect">
            <a:avLst/>
          </a:prstGeom>
          <a:solidFill>
            <a:schemeClr val="accent3">
              <a:lumOff val="44000"/>
            </a:schemeClr>
          </a:solidFill>
          <a:ln w="25400">
            <a:solidFill>
              <a:schemeClr val="accent1">
                <a:hueOff val="-11070000"/>
                <a:satOff val="-41666"/>
                <a:lumOff val="-81176"/>
              </a:schemeClr>
            </a:solidFill>
          </a:ln>
        </p:spPr>
        <p:txBody>
          <a:bodyPr lIns="178593" tIns="178593" rIns="178593" bIns="178593" anchor="ctr"/>
          <a:lstStyle/>
          <a:p>
            <a:pPr algn="ctr">
              <a:lnSpc>
                <a:spcPts val="4800"/>
              </a:lnSpc>
              <a:defRPr sz="4200"/>
            </a:pPr>
            <a:endParaRPr/>
          </a:p>
        </p:txBody>
      </p:sp>
      <p:sp>
        <p:nvSpPr>
          <p:cNvPr id="297" name="Data definition…"/>
          <p:cNvSpPr/>
          <p:nvPr/>
        </p:nvSpPr>
        <p:spPr>
          <a:xfrm>
            <a:off x="4635665" y="3224322"/>
            <a:ext cx="7207013" cy="8350208"/>
          </a:xfrm>
          <a:prstGeom prst="rect">
            <a:avLst/>
          </a:prstGeom>
          <a:solidFill>
            <a:schemeClr val="accent3">
              <a:lumOff val="44000"/>
            </a:schemeClr>
          </a:solidFill>
          <a:ln w="25400">
            <a:solidFill>
              <a:schemeClr val="accent1">
                <a:hueOff val="-11070000"/>
                <a:satOff val="-41666"/>
                <a:lumOff val="-81176"/>
              </a:schemeClr>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78593" tIns="178593" rIns="178593" bIns="178593" anchor="ctr"/>
          <a:lstStyle/>
          <a:p>
            <a:pPr defTabSz="821531">
              <a:lnSpc>
                <a:spcPts val="7300"/>
              </a:lnSpc>
              <a:spcBef>
                <a:spcPts val="3700"/>
              </a:spcBef>
              <a:defRPr sz="5800" i="0"/>
            </a:pPr>
            <a:r>
              <a:rPr i="1">
                <a:solidFill>
                  <a:schemeClr val="accent4">
                    <a:lumOff val="-8800"/>
                  </a:schemeClr>
                </a:solidFill>
              </a:rPr>
              <a:t>Data definition</a:t>
            </a:r>
          </a:p>
          <a:p>
            <a:pPr defTabSz="821531">
              <a:lnSpc>
                <a:spcPts val="7300"/>
              </a:lnSpc>
              <a:spcBef>
                <a:spcPts val="3700"/>
              </a:spcBef>
              <a:defRPr sz="5800" i="0"/>
            </a:pPr>
            <a:r>
              <a:rPr i="1">
                <a:solidFill>
                  <a:srgbClr val="B51700"/>
                </a:solidFill>
              </a:rPr>
              <a:t>Examples</a:t>
            </a:r>
          </a:p>
          <a:p>
            <a:pPr defTabSz="821531">
              <a:lnSpc>
                <a:spcPts val="7300"/>
              </a:lnSpc>
              <a:spcBef>
                <a:spcPts val="3700"/>
              </a:spcBef>
              <a:defRPr sz="5800" i="0"/>
            </a:pPr>
            <a:r>
              <a:t>Template</a:t>
            </a:r>
          </a:p>
        </p:txBody>
      </p:sp>
      <p:sp>
        <p:nvSpPr>
          <p:cNvPr id="298" name="Data"/>
          <p:cNvSpPr txBox="1"/>
          <p:nvPr/>
        </p:nvSpPr>
        <p:spPr>
          <a:xfrm>
            <a:off x="7422087" y="1296067"/>
            <a:ext cx="1751504" cy="1095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tIns="91439" bIns="91439">
            <a:spAutoFit/>
          </a:bodyPr>
          <a:lstStyle>
            <a:lvl1pPr defTabSz="821531">
              <a:lnSpc>
                <a:spcPts val="7300"/>
              </a:lnSpc>
              <a:spcBef>
                <a:spcPts val="3700"/>
              </a:spcBef>
              <a:defRPr sz="5800">
                <a:solidFill>
                  <a:srgbClr val="965EAE"/>
                </a:solidFill>
              </a:defRPr>
            </a:lvl1pPr>
          </a:lstStyle>
          <a:p>
            <a:pPr>
              <a:defRPr i="0">
                <a:solidFill>
                  <a:schemeClr val="accent1">
                    <a:hueOff val="-11070000"/>
                    <a:satOff val="-41666"/>
                    <a:lumOff val="-81176"/>
                  </a:schemeClr>
                </a:solidFill>
              </a:defRPr>
            </a:pPr>
            <a:r>
              <a:rPr i="1">
                <a:solidFill>
                  <a:srgbClr val="965EAE"/>
                </a:solidFill>
              </a:rPr>
              <a:t>Data</a:t>
            </a:r>
          </a:p>
        </p:txBody>
      </p:sp>
      <p:sp>
        <p:nvSpPr>
          <p:cNvPr id="299" name="Functions"/>
          <p:cNvSpPr txBox="1"/>
          <p:nvPr/>
        </p:nvSpPr>
        <p:spPr>
          <a:xfrm>
            <a:off x="14695414" y="1296067"/>
            <a:ext cx="3389073" cy="1095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tIns="91439" bIns="91439">
            <a:spAutoFit/>
          </a:bodyPr>
          <a:lstStyle>
            <a:lvl1pPr defTabSz="821531">
              <a:lnSpc>
                <a:spcPts val="7300"/>
              </a:lnSpc>
              <a:spcBef>
                <a:spcPts val="3700"/>
              </a:spcBef>
              <a:defRPr sz="5800">
                <a:solidFill>
                  <a:srgbClr val="965EAE"/>
                </a:solidFill>
              </a:defRPr>
            </a:lvl1pPr>
          </a:lstStyle>
          <a:p>
            <a:pPr>
              <a:defRPr i="0">
                <a:solidFill>
                  <a:schemeClr val="accent1">
                    <a:hueOff val="-11070000"/>
                    <a:satOff val="-41666"/>
                    <a:lumOff val="-81176"/>
                  </a:schemeClr>
                </a:solidFill>
              </a:defRPr>
            </a:pPr>
            <a:r>
              <a:rPr i="1">
                <a:solidFill>
                  <a:srgbClr val="965EAE"/>
                </a:solidFill>
              </a:rPr>
              <a:t>Functions</a:t>
            </a:r>
          </a:p>
        </p:txBody>
      </p:sp>
      <p:sp>
        <p:nvSpPr>
          <p:cNvPr id="300" name="Signature…"/>
          <p:cNvSpPr/>
          <p:nvPr/>
        </p:nvSpPr>
        <p:spPr>
          <a:xfrm>
            <a:off x="12541322" y="3224322"/>
            <a:ext cx="7207013" cy="8350208"/>
          </a:xfrm>
          <a:prstGeom prst="rect">
            <a:avLst/>
          </a:prstGeom>
          <a:solidFill>
            <a:schemeClr val="accent3">
              <a:lumOff val="44000"/>
            </a:schemeClr>
          </a:solidFill>
          <a:ln w="25400">
            <a:solidFill>
              <a:schemeClr val="accent1">
                <a:hueOff val="-11070000"/>
                <a:satOff val="-41666"/>
                <a:lumOff val="-81176"/>
              </a:schemeClr>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78593" tIns="178593" rIns="178593" bIns="178593" anchor="ctr"/>
          <a:lstStyle/>
          <a:p>
            <a:pPr defTabSz="821531">
              <a:lnSpc>
                <a:spcPts val="7300"/>
              </a:lnSpc>
              <a:spcBef>
                <a:spcPts val="3700"/>
              </a:spcBef>
              <a:defRPr sz="5800" i="0"/>
            </a:pPr>
            <a:r>
              <a:t>Signature</a:t>
            </a:r>
          </a:p>
          <a:p>
            <a:pPr defTabSz="821531">
              <a:lnSpc>
                <a:spcPts val="7300"/>
              </a:lnSpc>
              <a:spcBef>
                <a:spcPts val="3700"/>
              </a:spcBef>
              <a:defRPr sz="5800" i="0"/>
            </a:pPr>
            <a:r>
              <a:t>Docstring</a:t>
            </a:r>
          </a:p>
          <a:p>
            <a:pPr defTabSz="821531">
              <a:lnSpc>
                <a:spcPts val="7300"/>
              </a:lnSpc>
              <a:spcBef>
                <a:spcPts val="3700"/>
              </a:spcBef>
              <a:defRPr sz="5800" i="0"/>
            </a:pPr>
            <a:r>
              <a:t>Examples</a:t>
            </a:r>
          </a:p>
          <a:p>
            <a:pPr defTabSz="821531">
              <a:lnSpc>
                <a:spcPts val="7300"/>
              </a:lnSpc>
              <a:spcBef>
                <a:spcPts val="3700"/>
              </a:spcBef>
              <a:defRPr sz="5800" i="0"/>
            </a:pPr>
            <a:r>
              <a:t>Body</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 name="data TrafficLight:…"/>
          <p:cNvSpPr txBox="1">
            <a:spLocks noGrp="1"/>
          </p:cNvSpPr>
          <p:nvPr>
            <p:ph type="body" idx="1"/>
          </p:nvPr>
        </p:nvSpPr>
        <p:spPr>
          <a:prstGeom prst="rect">
            <a:avLst/>
          </a:prstGeom>
        </p:spPr>
        <p:txBody>
          <a:bodyPr/>
          <a:lstStyle/>
          <a:p>
            <a:pPr defTabSz="1828800">
              <a:lnSpc>
                <a:spcPts val="5600"/>
              </a:lnSpc>
              <a:spcBef>
                <a:spcPts val="0"/>
              </a:spcBef>
              <a:defRPr sz="4600"/>
            </a:pPr>
            <a:r>
              <a:rPr>
                <a:solidFill>
                  <a:srgbClr val="ABAFB3"/>
                </a:solidFill>
              </a:rPr>
              <a:t>data</a:t>
            </a:r>
            <a:r>
              <a:t> </a:t>
            </a:r>
            <a:r>
              <a:rPr b="1">
                <a:solidFill>
                  <a:srgbClr val="9F59B3"/>
                </a:solidFill>
              </a:rPr>
              <a:t>TrafficLight</a:t>
            </a:r>
            <a:r>
              <a:t>:</a:t>
            </a:r>
          </a:p>
          <a:p>
            <a:pPr defTabSz="1828800">
              <a:lnSpc>
                <a:spcPts val="5600"/>
              </a:lnSpc>
              <a:spcBef>
                <a:spcPts val="0"/>
              </a:spcBef>
              <a:defRPr sz="4600"/>
            </a:pPr>
            <a:r>
              <a:t>  | green</a:t>
            </a:r>
          </a:p>
          <a:p>
            <a:pPr defTabSz="1828800">
              <a:lnSpc>
                <a:spcPts val="5600"/>
              </a:lnSpc>
              <a:spcBef>
                <a:spcPts val="0"/>
              </a:spcBef>
              <a:defRPr sz="4600"/>
            </a:pPr>
            <a:r>
              <a:t>  | yellow</a:t>
            </a:r>
          </a:p>
          <a:p>
            <a:pPr defTabSz="1828800">
              <a:lnSpc>
                <a:spcPts val="5600"/>
              </a:lnSpc>
              <a:spcBef>
                <a:spcPts val="0"/>
              </a:spcBef>
              <a:defRPr sz="4600"/>
            </a:pPr>
            <a:r>
              <a:t>  | red</a:t>
            </a:r>
          </a:p>
          <a:p>
            <a:pPr defTabSz="1828800">
              <a:lnSpc>
                <a:spcPts val="5600"/>
              </a:lnSpc>
              <a:spcBef>
                <a:spcPts val="0"/>
              </a:spcBef>
              <a:defRPr sz="4600"/>
            </a:pPr>
            <a:r>
              <a:rPr>
                <a:solidFill>
                  <a:srgbClr val="ABAFB3"/>
                </a:solidFill>
              </a:rPr>
              <a:t>end</a:t>
            </a:r>
          </a:p>
          <a:p>
            <a:pPr defTabSz="1828800">
              <a:lnSpc>
                <a:spcPts val="5600"/>
              </a:lnSpc>
              <a:spcBef>
                <a:spcPts val="0"/>
              </a:spcBef>
              <a:defRPr sz="4600"/>
            </a:pPr>
            <a:endParaRPr i="1">
              <a:solidFill>
                <a:srgbClr val="C23327"/>
              </a:solidFill>
            </a:endParaRPr>
          </a:p>
          <a:p>
            <a:pPr defTabSz="1828800">
              <a:lnSpc>
                <a:spcPts val="5600"/>
              </a:lnSpc>
              <a:spcBef>
                <a:spcPts val="0"/>
              </a:spcBef>
              <a:defRPr sz="4600"/>
            </a:pPr>
            <a:r>
              <a:rPr i="1">
                <a:solidFill>
                  <a:srgbClr val="9F59B3"/>
                </a:solidFill>
              </a:rPr>
              <a:t>TL-GREEN</a:t>
            </a:r>
            <a:r>
              <a:t> = green</a:t>
            </a:r>
          </a:p>
          <a:p>
            <a:pPr defTabSz="1828800">
              <a:lnSpc>
                <a:spcPts val="5600"/>
              </a:lnSpc>
              <a:spcBef>
                <a:spcPts val="0"/>
              </a:spcBef>
              <a:defRPr sz="4600"/>
            </a:pPr>
            <a:r>
              <a:rPr i="1">
                <a:solidFill>
                  <a:srgbClr val="9F59B3"/>
                </a:solidFill>
              </a:rPr>
              <a:t>TL-YELLOW</a:t>
            </a:r>
            <a:r>
              <a:t> = yellow</a:t>
            </a:r>
          </a:p>
          <a:p>
            <a:pPr defTabSz="1828800">
              <a:lnSpc>
                <a:spcPts val="5600"/>
              </a:lnSpc>
              <a:spcBef>
                <a:spcPts val="0"/>
              </a:spcBef>
              <a:defRPr sz="4600"/>
            </a:pPr>
            <a:r>
              <a:rPr i="1">
                <a:solidFill>
                  <a:srgbClr val="9F59B3"/>
                </a:solidFill>
              </a:rPr>
              <a:t>TL-RED</a:t>
            </a:r>
            <a:r>
              <a:t> = red</a:t>
            </a:r>
          </a:p>
        </p:txBody>
      </p:sp>
      <p:sp>
        <p:nvSpPr>
          <p:cNvPr id="303" name="For this data definition, the examples are so trivial we can skip them, but you saw in the pipeline lab how helpful it can be to have examples when you have a lot of possibilities!"/>
          <p:cNvSpPr txBox="1"/>
          <p:nvPr/>
        </p:nvSpPr>
        <p:spPr>
          <a:xfrm>
            <a:off x="6034693" y="8372289"/>
            <a:ext cx="12314615" cy="2900681"/>
          </a:xfrm>
          <a:prstGeom prst="rect">
            <a:avLst/>
          </a:prstGeom>
          <a:solidFill>
            <a:schemeClr val="accent3">
              <a:lumOff val="44000"/>
            </a:schemeClr>
          </a:solidFill>
          <a:ln w="25400">
            <a:solidFill>
              <a:schemeClr val="accent1">
                <a:hueOff val="-11070000"/>
                <a:satOff val="-41666"/>
                <a:lumOff val="-81176"/>
              </a:schemeClr>
            </a:solidFill>
          </a:ln>
          <a:effectLst>
            <a:outerShdw blurRad="101600" dist="25400" dir="5400000" rotWithShape="0">
              <a:schemeClr val="accent1">
                <a:hueOff val="-11070000"/>
                <a:satOff val="-41666"/>
                <a:lumOff val="-81176"/>
                <a:alpha val="75000"/>
              </a:scheme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tIns="91439" bIns="91439" anchor="ctr">
            <a:spAutoFit/>
          </a:bodyPr>
          <a:lstStyle>
            <a:lvl1pPr>
              <a:defRPr sz="4400">
                <a:solidFill>
                  <a:srgbClr val="A00E15"/>
                </a:solidFill>
              </a:defRPr>
            </a:lvl1pPr>
          </a:lstStyle>
          <a:p>
            <a:r>
              <a:t>For this data definition, the examples are so trivial we can skip them, but you saw in the pipeline lab how helpful it can be to have examples when you have a lot of possibilities!</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 name="data TrafficLight:…"/>
          <p:cNvSpPr txBox="1">
            <a:spLocks noGrp="1"/>
          </p:cNvSpPr>
          <p:nvPr>
            <p:ph type="body" idx="1"/>
          </p:nvPr>
        </p:nvSpPr>
        <p:spPr>
          <a:prstGeom prst="rect">
            <a:avLst/>
          </a:prstGeom>
        </p:spPr>
        <p:txBody>
          <a:bodyPr/>
          <a:lstStyle/>
          <a:p>
            <a:pPr defTabSz="1828800">
              <a:lnSpc>
                <a:spcPts val="5600"/>
              </a:lnSpc>
              <a:spcBef>
                <a:spcPts val="0"/>
              </a:spcBef>
              <a:defRPr sz="4600"/>
            </a:pPr>
            <a:r>
              <a:rPr>
                <a:solidFill>
                  <a:srgbClr val="ABAFB3"/>
                </a:solidFill>
              </a:rPr>
              <a:t>data</a:t>
            </a:r>
            <a:r>
              <a:t> </a:t>
            </a:r>
            <a:r>
              <a:rPr b="1">
                <a:solidFill>
                  <a:srgbClr val="9F59B3"/>
                </a:solidFill>
              </a:rPr>
              <a:t>TrafficLight</a:t>
            </a:r>
            <a:r>
              <a:t>:</a:t>
            </a:r>
          </a:p>
          <a:p>
            <a:pPr defTabSz="1828800">
              <a:lnSpc>
                <a:spcPts val="5600"/>
              </a:lnSpc>
              <a:spcBef>
                <a:spcPts val="0"/>
              </a:spcBef>
              <a:defRPr sz="4600"/>
            </a:pPr>
            <a:r>
              <a:t>  | green</a:t>
            </a:r>
          </a:p>
          <a:p>
            <a:pPr defTabSz="1828800">
              <a:lnSpc>
                <a:spcPts val="5600"/>
              </a:lnSpc>
              <a:spcBef>
                <a:spcPts val="0"/>
              </a:spcBef>
              <a:defRPr sz="4600"/>
            </a:pPr>
            <a:r>
              <a:t>  | yellow</a:t>
            </a:r>
          </a:p>
          <a:p>
            <a:pPr defTabSz="1828800">
              <a:lnSpc>
                <a:spcPts val="5600"/>
              </a:lnSpc>
              <a:spcBef>
                <a:spcPts val="0"/>
              </a:spcBef>
              <a:defRPr sz="4600"/>
            </a:pPr>
            <a:r>
              <a:t>  | red</a:t>
            </a:r>
          </a:p>
          <a:p>
            <a:pPr defTabSz="1828800">
              <a:lnSpc>
                <a:spcPts val="5600"/>
              </a:lnSpc>
              <a:spcBef>
                <a:spcPts val="0"/>
              </a:spcBef>
              <a:defRPr sz="4600"/>
            </a:pPr>
            <a:r>
              <a:rPr>
                <a:solidFill>
                  <a:srgbClr val="ABAFB3"/>
                </a:solidFill>
              </a:rPr>
              <a:t>end</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 name="Rectangle"/>
          <p:cNvSpPr/>
          <p:nvPr/>
        </p:nvSpPr>
        <p:spPr>
          <a:xfrm>
            <a:off x="4635665" y="3224322"/>
            <a:ext cx="7207013" cy="8350208"/>
          </a:xfrm>
          <a:prstGeom prst="rect">
            <a:avLst/>
          </a:prstGeom>
          <a:solidFill>
            <a:schemeClr val="accent3">
              <a:lumOff val="44000"/>
            </a:schemeClr>
          </a:solidFill>
          <a:ln w="25400">
            <a:solidFill>
              <a:schemeClr val="accent1">
                <a:hueOff val="-11070000"/>
                <a:satOff val="-41666"/>
                <a:lumOff val="-81176"/>
              </a:schemeClr>
            </a:solidFill>
          </a:ln>
        </p:spPr>
        <p:txBody>
          <a:bodyPr lIns="178593" tIns="178593" rIns="178593" bIns="178593" anchor="ctr"/>
          <a:lstStyle/>
          <a:p>
            <a:pPr algn="ctr">
              <a:lnSpc>
                <a:spcPts val="4800"/>
              </a:lnSpc>
              <a:defRPr sz="4200"/>
            </a:pPr>
            <a:endParaRPr/>
          </a:p>
        </p:txBody>
      </p:sp>
      <p:sp>
        <p:nvSpPr>
          <p:cNvPr id="308" name="Rectangle"/>
          <p:cNvSpPr/>
          <p:nvPr/>
        </p:nvSpPr>
        <p:spPr>
          <a:xfrm>
            <a:off x="12541321" y="3224322"/>
            <a:ext cx="7207013" cy="8350208"/>
          </a:xfrm>
          <a:prstGeom prst="rect">
            <a:avLst/>
          </a:prstGeom>
          <a:solidFill>
            <a:schemeClr val="accent3">
              <a:lumOff val="44000"/>
            </a:schemeClr>
          </a:solidFill>
          <a:ln w="25400">
            <a:solidFill>
              <a:schemeClr val="accent1">
                <a:hueOff val="-11070000"/>
                <a:satOff val="-41666"/>
                <a:lumOff val="-81176"/>
              </a:schemeClr>
            </a:solidFill>
          </a:ln>
        </p:spPr>
        <p:txBody>
          <a:bodyPr lIns="178593" tIns="178593" rIns="178593" bIns="178593" anchor="ctr"/>
          <a:lstStyle/>
          <a:p>
            <a:pPr algn="ctr">
              <a:lnSpc>
                <a:spcPts val="4800"/>
              </a:lnSpc>
              <a:defRPr sz="4200"/>
            </a:pPr>
            <a:endParaRPr/>
          </a:p>
        </p:txBody>
      </p:sp>
      <p:sp>
        <p:nvSpPr>
          <p:cNvPr id="309" name="Data definition…"/>
          <p:cNvSpPr/>
          <p:nvPr/>
        </p:nvSpPr>
        <p:spPr>
          <a:xfrm>
            <a:off x="4635665" y="3224322"/>
            <a:ext cx="7207013" cy="8350208"/>
          </a:xfrm>
          <a:prstGeom prst="rect">
            <a:avLst/>
          </a:prstGeom>
          <a:solidFill>
            <a:schemeClr val="accent3">
              <a:lumOff val="44000"/>
            </a:schemeClr>
          </a:solidFill>
          <a:ln w="25400">
            <a:solidFill>
              <a:schemeClr val="accent1">
                <a:hueOff val="-11070000"/>
                <a:satOff val="-41666"/>
                <a:lumOff val="-81176"/>
              </a:schemeClr>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78593" tIns="178593" rIns="178593" bIns="178593" anchor="ctr"/>
          <a:lstStyle/>
          <a:p>
            <a:pPr defTabSz="821531">
              <a:lnSpc>
                <a:spcPts val="7300"/>
              </a:lnSpc>
              <a:spcBef>
                <a:spcPts val="3700"/>
              </a:spcBef>
              <a:defRPr sz="5800" i="0"/>
            </a:pPr>
            <a:r>
              <a:rPr i="1">
                <a:solidFill>
                  <a:schemeClr val="accent4">
                    <a:lumOff val="-8800"/>
                  </a:schemeClr>
                </a:solidFill>
              </a:rPr>
              <a:t>Data definition</a:t>
            </a:r>
          </a:p>
          <a:p>
            <a:pPr defTabSz="821531">
              <a:lnSpc>
                <a:spcPts val="7300"/>
              </a:lnSpc>
              <a:spcBef>
                <a:spcPts val="3700"/>
              </a:spcBef>
              <a:defRPr sz="5800" i="0"/>
            </a:pPr>
            <a:r>
              <a:rPr i="1">
                <a:solidFill>
                  <a:schemeClr val="accent4">
                    <a:lumOff val="-8800"/>
                  </a:schemeClr>
                </a:solidFill>
              </a:rPr>
              <a:t>Examples</a:t>
            </a:r>
          </a:p>
          <a:p>
            <a:pPr defTabSz="821531">
              <a:lnSpc>
                <a:spcPts val="7300"/>
              </a:lnSpc>
              <a:spcBef>
                <a:spcPts val="3700"/>
              </a:spcBef>
              <a:defRPr sz="5800" i="0"/>
            </a:pPr>
            <a:r>
              <a:rPr i="1">
                <a:solidFill>
                  <a:srgbClr val="B51700"/>
                </a:solidFill>
              </a:rPr>
              <a:t>Template</a:t>
            </a:r>
          </a:p>
        </p:txBody>
      </p:sp>
      <p:sp>
        <p:nvSpPr>
          <p:cNvPr id="310" name="Data"/>
          <p:cNvSpPr txBox="1"/>
          <p:nvPr/>
        </p:nvSpPr>
        <p:spPr>
          <a:xfrm>
            <a:off x="7422087" y="1296067"/>
            <a:ext cx="1751504" cy="1095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tIns="91439" bIns="91439">
            <a:spAutoFit/>
          </a:bodyPr>
          <a:lstStyle>
            <a:lvl1pPr defTabSz="821531">
              <a:lnSpc>
                <a:spcPts val="7300"/>
              </a:lnSpc>
              <a:spcBef>
                <a:spcPts val="3700"/>
              </a:spcBef>
              <a:defRPr sz="5800">
                <a:solidFill>
                  <a:srgbClr val="965EAE"/>
                </a:solidFill>
              </a:defRPr>
            </a:lvl1pPr>
          </a:lstStyle>
          <a:p>
            <a:pPr>
              <a:defRPr i="0">
                <a:solidFill>
                  <a:schemeClr val="accent1">
                    <a:hueOff val="-11070000"/>
                    <a:satOff val="-41666"/>
                    <a:lumOff val="-81176"/>
                  </a:schemeClr>
                </a:solidFill>
              </a:defRPr>
            </a:pPr>
            <a:r>
              <a:rPr i="1">
                <a:solidFill>
                  <a:srgbClr val="965EAE"/>
                </a:solidFill>
              </a:rPr>
              <a:t>Data</a:t>
            </a:r>
          </a:p>
        </p:txBody>
      </p:sp>
      <p:sp>
        <p:nvSpPr>
          <p:cNvPr id="311" name="Functions"/>
          <p:cNvSpPr txBox="1"/>
          <p:nvPr/>
        </p:nvSpPr>
        <p:spPr>
          <a:xfrm>
            <a:off x="14695414" y="1296067"/>
            <a:ext cx="3389073" cy="1095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tIns="91439" bIns="91439">
            <a:spAutoFit/>
          </a:bodyPr>
          <a:lstStyle>
            <a:lvl1pPr defTabSz="821531">
              <a:lnSpc>
                <a:spcPts val="7300"/>
              </a:lnSpc>
              <a:spcBef>
                <a:spcPts val="3700"/>
              </a:spcBef>
              <a:defRPr sz="5800">
                <a:solidFill>
                  <a:srgbClr val="965EAE"/>
                </a:solidFill>
              </a:defRPr>
            </a:lvl1pPr>
          </a:lstStyle>
          <a:p>
            <a:pPr>
              <a:defRPr i="0">
                <a:solidFill>
                  <a:schemeClr val="accent1">
                    <a:hueOff val="-11070000"/>
                    <a:satOff val="-41666"/>
                    <a:lumOff val="-81176"/>
                  </a:schemeClr>
                </a:solidFill>
              </a:defRPr>
            </a:pPr>
            <a:r>
              <a:rPr i="1">
                <a:solidFill>
                  <a:srgbClr val="965EAE"/>
                </a:solidFill>
              </a:rPr>
              <a:t>Functions</a:t>
            </a:r>
          </a:p>
        </p:txBody>
      </p:sp>
      <p:sp>
        <p:nvSpPr>
          <p:cNvPr id="312" name="Signature…"/>
          <p:cNvSpPr/>
          <p:nvPr/>
        </p:nvSpPr>
        <p:spPr>
          <a:xfrm>
            <a:off x="12541322" y="3224322"/>
            <a:ext cx="7207013" cy="8350208"/>
          </a:xfrm>
          <a:prstGeom prst="rect">
            <a:avLst/>
          </a:prstGeom>
          <a:solidFill>
            <a:schemeClr val="accent3">
              <a:lumOff val="44000"/>
            </a:schemeClr>
          </a:solidFill>
          <a:ln w="25400">
            <a:solidFill>
              <a:schemeClr val="accent1">
                <a:hueOff val="-11070000"/>
                <a:satOff val="-41666"/>
                <a:lumOff val="-81176"/>
              </a:schemeClr>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78593" tIns="178593" rIns="178593" bIns="178593" anchor="ctr"/>
          <a:lstStyle/>
          <a:p>
            <a:pPr defTabSz="821531">
              <a:lnSpc>
                <a:spcPts val="7300"/>
              </a:lnSpc>
              <a:spcBef>
                <a:spcPts val="3700"/>
              </a:spcBef>
              <a:defRPr sz="5800" i="0"/>
            </a:pPr>
            <a:r>
              <a:t>Signature</a:t>
            </a:r>
          </a:p>
          <a:p>
            <a:pPr defTabSz="821531">
              <a:lnSpc>
                <a:spcPts val="7300"/>
              </a:lnSpc>
              <a:spcBef>
                <a:spcPts val="3700"/>
              </a:spcBef>
              <a:defRPr sz="5800" i="0"/>
            </a:pPr>
            <a:r>
              <a:t>Docstring</a:t>
            </a:r>
          </a:p>
          <a:p>
            <a:pPr defTabSz="821531">
              <a:lnSpc>
                <a:spcPts val="7300"/>
              </a:lnSpc>
              <a:spcBef>
                <a:spcPts val="3700"/>
              </a:spcBef>
              <a:defRPr sz="5800" i="0"/>
            </a:pPr>
            <a:r>
              <a:t>Examples</a:t>
            </a:r>
          </a:p>
          <a:p>
            <a:pPr defTabSz="821531">
              <a:lnSpc>
                <a:spcPts val="7300"/>
              </a:lnSpc>
              <a:spcBef>
                <a:spcPts val="3700"/>
              </a:spcBef>
              <a:defRPr sz="5800" i="0"/>
            </a:pPr>
            <a:r>
              <a:t>Body</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 name="data TrafficLight:…"/>
          <p:cNvSpPr txBox="1">
            <a:spLocks noGrp="1"/>
          </p:cNvSpPr>
          <p:nvPr>
            <p:ph type="body" idx="1"/>
          </p:nvPr>
        </p:nvSpPr>
        <p:spPr>
          <a:prstGeom prst="rect">
            <a:avLst/>
          </a:prstGeom>
        </p:spPr>
        <p:txBody>
          <a:bodyPr/>
          <a:lstStyle/>
          <a:p>
            <a:pPr defTabSz="1828800">
              <a:lnSpc>
                <a:spcPts val="5600"/>
              </a:lnSpc>
              <a:spcBef>
                <a:spcPts val="0"/>
              </a:spcBef>
              <a:defRPr sz="4600"/>
            </a:pPr>
            <a:r>
              <a:rPr>
                <a:solidFill>
                  <a:srgbClr val="ABAFB3"/>
                </a:solidFill>
              </a:rPr>
              <a:t>data</a:t>
            </a:r>
            <a:r>
              <a:t> </a:t>
            </a:r>
            <a:r>
              <a:rPr b="1">
                <a:solidFill>
                  <a:srgbClr val="9F59B3"/>
                </a:solidFill>
              </a:rPr>
              <a:t>TrafficLight</a:t>
            </a:r>
            <a:r>
              <a:t>:</a:t>
            </a:r>
          </a:p>
          <a:p>
            <a:pPr defTabSz="1828800">
              <a:lnSpc>
                <a:spcPts val="5600"/>
              </a:lnSpc>
              <a:spcBef>
                <a:spcPts val="0"/>
              </a:spcBef>
              <a:defRPr sz="4600"/>
            </a:pPr>
            <a:r>
              <a:t>  | green</a:t>
            </a:r>
          </a:p>
          <a:p>
            <a:pPr defTabSz="1828800">
              <a:lnSpc>
                <a:spcPts val="5600"/>
              </a:lnSpc>
              <a:spcBef>
                <a:spcPts val="0"/>
              </a:spcBef>
              <a:defRPr sz="4600"/>
            </a:pPr>
            <a:r>
              <a:t>  | yellow</a:t>
            </a:r>
          </a:p>
          <a:p>
            <a:pPr defTabSz="1828800">
              <a:lnSpc>
                <a:spcPts val="5600"/>
              </a:lnSpc>
              <a:spcBef>
                <a:spcPts val="0"/>
              </a:spcBef>
              <a:defRPr sz="4600"/>
            </a:pPr>
            <a:r>
              <a:t>  | red</a:t>
            </a:r>
          </a:p>
          <a:p>
            <a:pPr defTabSz="1828800">
              <a:lnSpc>
                <a:spcPts val="5600"/>
              </a:lnSpc>
              <a:spcBef>
                <a:spcPts val="0"/>
              </a:spcBef>
              <a:defRPr sz="4600"/>
            </a:pPr>
            <a:r>
              <a:rPr>
                <a:solidFill>
                  <a:srgbClr val="ABAFB3"/>
                </a:solidFill>
              </a:rPr>
              <a:t>end</a:t>
            </a:r>
            <a:endParaRPr i="1">
              <a:solidFill>
                <a:srgbClr val="C23327"/>
              </a:solidFill>
            </a:endParaRP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 name="data TrafficLight:…"/>
          <p:cNvSpPr txBox="1">
            <a:spLocks noGrp="1"/>
          </p:cNvSpPr>
          <p:nvPr>
            <p:ph type="body" idx="1"/>
          </p:nvPr>
        </p:nvSpPr>
        <p:spPr>
          <a:prstGeom prst="rect">
            <a:avLst/>
          </a:prstGeom>
        </p:spPr>
        <p:txBody>
          <a:bodyPr/>
          <a:lstStyle/>
          <a:p>
            <a:pPr defTabSz="1828800">
              <a:lnSpc>
                <a:spcPts val="5600"/>
              </a:lnSpc>
              <a:spcBef>
                <a:spcPts val="0"/>
              </a:spcBef>
              <a:defRPr sz="4600"/>
            </a:pPr>
            <a:r>
              <a:rPr>
                <a:solidFill>
                  <a:srgbClr val="ABAFB3"/>
                </a:solidFill>
              </a:rPr>
              <a:t>data</a:t>
            </a:r>
            <a:r>
              <a:t> </a:t>
            </a:r>
            <a:r>
              <a:rPr b="1">
                <a:solidFill>
                  <a:srgbClr val="9F59B3"/>
                </a:solidFill>
              </a:rPr>
              <a:t>TrafficLight</a:t>
            </a:r>
            <a:r>
              <a:t>:</a:t>
            </a:r>
          </a:p>
          <a:p>
            <a:pPr defTabSz="1828800">
              <a:lnSpc>
                <a:spcPts val="5600"/>
              </a:lnSpc>
              <a:spcBef>
                <a:spcPts val="0"/>
              </a:spcBef>
              <a:defRPr sz="4600"/>
            </a:pPr>
            <a:r>
              <a:t>  | green</a:t>
            </a:r>
          </a:p>
          <a:p>
            <a:pPr defTabSz="1828800">
              <a:lnSpc>
                <a:spcPts val="5600"/>
              </a:lnSpc>
              <a:spcBef>
                <a:spcPts val="0"/>
              </a:spcBef>
              <a:defRPr sz="4600"/>
            </a:pPr>
            <a:r>
              <a:t>  | yellow</a:t>
            </a:r>
          </a:p>
          <a:p>
            <a:pPr defTabSz="1828800">
              <a:lnSpc>
                <a:spcPts val="5600"/>
              </a:lnSpc>
              <a:spcBef>
                <a:spcPts val="0"/>
              </a:spcBef>
              <a:defRPr sz="4600"/>
            </a:pPr>
            <a:r>
              <a:t>  | red</a:t>
            </a:r>
          </a:p>
          <a:p>
            <a:pPr defTabSz="1828800">
              <a:lnSpc>
                <a:spcPts val="5600"/>
              </a:lnSpc>
              <a:spcBef>
                <a:spcPts val="0"/>
              </a:spcBef>
              <a:defRPr sz="4600"/>
            </a:pPr>
            <a:r>
              <a:rPr>
                <a:solidFill>
                  <a:srgbClr val="ABAFB3"/>
                </a:solidFill>
              </a:rPr>
              <a:t>end</a:t>
            </a:r>
            <a:endParaRPr i="1">
              <a:solidFill>
                <a:srgbClr val="C23327"/>
              </a:solidFill>
            </a:endParaRPr>
          </a:p>
          <a:p>
            <a:pPr defTabSz="1828800">
              <a:lnSpc>
                <a:spcPts val="5600"/>
              </a:lnSpc>
              <a:spcBef>
                <a:spcPts val="0"/>
              </a:spcBef>
              <a:defRPr sz="4600"/>
            </a:pPr>
            <a:r>
              <a:rPr i="1">
                <a:solidFill>
                  <a:srgbClr val="C23327"/>
                </a:solidFill>
              </a:rPr>
              <a:t>#|</a:t>
            </a:r>
          </a:p>
          <a:p>
            <a:pPr defTabSz="1828800">
              <a:lnSpc>
                <a:spcPts val="5600"/>
              </a:lnSpc>
              <a:spcBef>
                <a:spcPts val="0"/>
              </a:spcBef>
              <a:defRPr sz="4600" i="1"/>
            </a:pPr>
            <a:r>
              <a:rPr>
                <a:solidFill>
                  <a:srgbClr val="C23327"/>
                </a:solidFill>
              </a:rPr>
              <a:t>fun trafficlight-fun(tl :: TrafficLight) -&gt; ...:</a:t>
            </a:r>
            <a:endParaRPr i="0">
              <a:solidFill>
                <a:srgbClr val="C23327"/>
              </a:solidFill>
            </a:endParaRPr>
          </a:p>
          <a:p>
            <a:pPr defTabSz="1828800">
              <a:lnSpc>
                <a:spcPts val="5600"/>
              </a:lnSpc>
              <a:spcBef>
                <a:spcPts val="0"/>
              </a:spcBef>
              <a:defRPr sz="4600"/>
            </a:pPr>
            <a:r>
              <a:rPr>
                <a:solidFill>
                  <a:srgbClr val="C23327"/>
                </a:solidFill>
              </a:rPr>
              <a:t>|#</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 name="data TrafficLight:…"/>
          <p:cNvSpPr txBox="1">
            <a:spLocks noGrp="1"/>
          </p:cNvSpPr>
          <p:nvPr>
            <p:ph type="body" idx="1"/>
          </p:nvPr>
        </p:nvSpPr>
        <p:spPr>
          <a:prstGeom prst="rect">
            <a:avLst/>
          </a:prstGeom>
        </p:spPr>
        <p:txBody>
          <a:bodyPr/>
          <a:lstStyle/>
          <a:p>
            <a:pPr defTabSz="1828800">
              <a:lnSpc>
                <a:spcPts val="5600"/>
              </a:lnSpc>
              <a:spcBef>
                <a:spcPts val="0"/>
              </a:spcBef>
              <a:defRPr sz="4600"/>
            </a:pPr>
            <a:r>
              <a:rPr>
                <a:solidFill>
                  <a:srgbClr val="ABAFB3"/>
                </a:solidFill>
              </a:rPr>
              <a:t>data</a:t>
            </a:r>
            <a:r>
              <a:t> </a:t>
            </a:r>
            <a:r>
              <a:rPr b="1">
                <a:solidFill>
                  <a:srgbClr val="9F59B3"/>
                </a:solidFill>
              </a:rPr>
              <a:t>TrafficLight</a:t>
            </a:r>
            <a:r>
              <a:t>:</a:t>
            </a:r>
          </a:p>
          <a:p>
            <a:pPr defTabSz="1828800">
              <a:lnSpc>
                <a:spcPts val="5600"/>
              </a:lnSpc>
              <a:spcBef>
                <a:spcPts val="0"/>
              </a:spcBef>
              <a:defRPr sz="4600"/>
            </a:pPr>
            <a:r>
              <a:t>  | green</a:t>
            </a:r>
          </a:p>
          <a:p>
            <a:pPr defTabSz="1828800">
              <a:lnSpc>
                <a:spcPts val="5600"/>
              </a:lnSpc>
              <a:spcBef>
                <a:spcPts val="0"/>
              </a:spcBef>
              <a:defRPr sz="4600"/>
            </a:pPr>
            <a:r>
              <a:t>  | yellow</a:t>
            </a:r>
          </a:p>
          <a:p>
            <a:pPr defTabSz="1828800">
              <a:lnSpc>
                <a:spcPts val="5600"/>
              </a:lnSpc>
              <a:spcBef>
                <a:spcPts val="0"/>
              </a:spcBef>
              <a:defRPr sz="4600"/>
            </a:pPr>
            <a:r>
              <a:t>  | red</a:t>
            </a:r>
          </a:p>
          <a:p>
            <a:pPr defTabSz="1828800">
              <a:lnSpc>
                <a:spcPts val="5600"/>
              </a:lnSpc>
              <a:spcBef>
                <a:spcPts val="0"/>
              </a:spcBef>
              <a:defRPr sz="4600"/>
            </a:pPr>
            <a:r>
              <a:rPr>
                <a:solidFill>
                  <a:srgbClr val="ABAFB3"/>
                </a:solidFill>
              </a:rPr>
              <a:t>end</a:t>
            </a:r>
            <a:endParaRPr i="1">
              <a:solidFill>
                <a:srgbClr val="C23327"/>
              </a:solidFill>
            </a:endParaRPr>
          </a:p>
          <a:p>
            <a:pPr defTabSz="1828800">
              <a:lnSpc>
                <a:spcPts val="5600"/>
              </a:lnSpc>
              <a:spcBef>
                <a:spcPts val="0"/>
              </a:spcBef>
              <a:defRPr sz="4600"/>
            </a:pPr>
            <a:r>
              <a:rPr>
                <a:solidFill>
                  <a:srgbClr val="C23327"/>
                </a:solidFill>
              </a:rPr>
              <a:t>#|</a:t>
            </a:r>
          </a:p>
          <a:p>
            <a:pPr defTabSz="1828800">
              <a:lnSpc>
                <a:spcPts val="5600"/>
              </a:lnSpc>
              <a:spcBef>
                <a:spcPts val="0"/>
              </a:spcBef>
              <a:defRPr sz="4600"/>
            </a:pPr>
            <a:r>
              <a:rPr i="1">
                <a:solidFill>
                  <a:srgbClr val="C23327"/>
                </a:solidFill>
              </a:rPr>
              <a:t>fun trafficlight-fun(tl :: TrafficLight) -&gt; ...:</a:t>
            </a:r>
          </a:p>
          <a:p>
            <a:pPr defTabSz="1828800">
              <a:lnSpc>
                <a:spcPts val="5600"/>
              </a:lnSpc>
              <a:spcBef>
                <a:spcPts val="0"/>
              </a:spcBef>
              <a:defRPr sz="4600"/>
            </a:pPr>
            <a:r>
              <a:rPr i="1">
                <a:solidFill>
                  <a:srgbClr val="C23327"/>
                </a:solidFill>
              </a:rPr>
              <a:t>  doc: "TrafficLight template"</a:t>
            </a:r>
          </a:p>
          <a:p>
            <a:pPr defTabSz="1828800">
              <a:lnSpc>
                <a:spcPts val="5600"/>
              </a:lnSpc>
              <a:spcBef>
                <a:spcPts val="0"/>
              </a:spcBef>
              <a:defRPr sz="4600" i="1"/>
            </a:pPr>
            <a:r>
              <a:rPr>
                <a:solidFill>
                  <a:srgbClr val="C23327"/>
                </a:solidFill>
              </a:rPr>
              <a:t>  cases (TrafficLight) tl:</a:t>
            </a:r>
          </a:p>
          <a:p>
            <a:pPr defTabSz="1828800">
              <a:lnSpc>
                <a:spcPts val="5600"/>
              </a:lnSpc>
              <a:spcBef>
                <a:spcPts val="0"/>
              </a:spcBef>
              <a:defRPr sz="4600" i="1"/>
            </a:pPr>
            <a:r>
              <a:rPr>
                <a:solidFill>
                  <a:srgbClr val="C23327"/>
                </a:solidFill>
              </a:rPr>
              <a:t>    </a:t>
            </a:r>
            <a:r>
              <a:rPr i="0">
                <a:solidFill>
                  <a:srgbClr val="C23327"/>
                </a:solidFill>
              </a:rPr>
              <a:t>|</a:t>
            </a:r>
            <a:r>
              <a:rPr>
                <a:solidFill>
                  <a:srgbClr val="C23327"/>
                </a:solidFill>
              </a:rPr>
              <a:t> green =&gt; ...</a:t>
            </a:r>
          </a:p>
          <a:p>
            <a:pPr defTabSz="1828800">
              <a:lnSpc>
                <a:spcPts val="5600"/>
              </a:lnSpc>
              <a:spcBef>
                <a:spcPts val="0"/>
              </a:spcBef>
              <a:defRPr sz="4600" i="1"/>
            </a:pPr>
            <a:r>
              <a:rPr>
                <a:solidFill>
                  <a:srgbClr val="C23327"/>
                </a:solidFill>
              </a:rPr>
              <a:t>    </a:t>
            </a:r>
            <a:r>
              <a:rPr i="0">
                <a:solidFill>
                  <a:srgbClr val="C23327"/>
                </a:solidFill>
              </a:rPr>
              <a:t>|</a:t>
            </a:r>
            <a:r>
              <a:rPr>
                <a:solidFill>
                  <a:srgbClr val="C23327"/>
                </a:solidFill>
              </a:rPr>
              <a:t> yellow =&gt; ...</a:t>
            </a:r>
          </a:p>
          <a:p>
            <a:pPr defTabSz="1828800">
              <a:lnSpc>
                <a:spcPts val="5600"/>
              </a:lnSpc>
              <a:spcBef>
                <a:spcPts val="0"/>
              </a:spcBef>
              <a:defRPr sz="4600" i="1"/>
            </a:pPr>
            <a:r>
              <a:rPr>
                <a:solidFill>
                  <a:srgbClr val="C23327"/>
                </a:solidFill>
              </a:rPr>
              <a:t>    </a:t>
            </a:r>
            <a:r>
              <a:rPr i="0">
                <a:solidFill>
                  <a:srgbClr val="C23327"/>
                </a:solidFill>
              </a:rPr>
              <a:t>|</a:t>
            </a:r>
            <a:r>
              <a:rPr>
                <a:solidFill>
                  <a:srgbClr val="C23327"/>
                </a:solidFill>
              </a:rPr>
              <a:t> red =&gt; ...</a:t>
            </a:r>
          </a:p>
          <a:p>
            <a:pPr defTabSz="1828800">
              <a:lnSpc>
                <a:spcPts val="5600"/>
              </a:lnSpc>
              <a:spcBef>
                <a:spcPts val="0"/>
              </a:spcBef>
              <a:defRPr sz="4600" i="1"/>
            </a:pPr>
            <a:r>
              <a:rPr>
                <a:solidFill>
                  <a:srgbClr val="C23327"/>
                </a:solidFill>
              </a:rPr>
              <a:t>  end</a:t>
            </a:r>
          </a:p>
          <a:p>
            <a:pPr defTabSz="1828800">
              <a:lnSpc>
                <a:spcPts val="5600"/>
              </a:lnSpc>
              <a:spcBef>
                <a:spcPts val="0"/>
              </a:spcBef>
              <a:defRPr sz="4600" i="1"/>
            </a:pPr>
            <a:r>
              <a:rPr>
                <a:solidFill>
                  <a:srgbClr val="C23327"/>
                </a:solidFill>
              </a:rPr>
              <a:t>where:</a:t>
            </a:r>
          </a:p>
          <a:p>
            <a:pPr defTabSz="1828800">
              <a:lnSpc>
                <a:spcPts val="5600"/>
              </a:lnSpc>
              <a:spcBef>
                <a:spcPts val="0"/>
              </a:spcBef>
              <a:defRPr sz="4600" i="1"/>
            </a:pPr>
            <a:r>
              <a:rPr>
                <a:solidFill>
                  <a:srgbClr val="C23327"/>
                </a:solidFill>
              </a:rPr>
              <a:t>  trafficlight-fun(green) is ...</a:t>
            </a:r>
          </a:p>
          <a:p>
            <a:pPr defTabSz="1828800">
              <a:lnSpc>
                <a:spcPts val="5600"/>
              </a:lnSpc>
              <a:spcBef>
                <a:spcPts val="0"/>
              </a:spcBef>
              <a:defRPr sz="4600" i="1"/>
            </a:pPr>
            <a:r>
              <a:rPr>
                <a:solidFill>
                  <a:srgbClr val="C23327"/>
                </a:solidFill>
              </a:rPr>
              <a:t>  trafficlight-fun(yellow) is ...</a:t>
            </a:r>
          </a:p>
          <a:p>
            <a:pPr defTabSz="1828800">
              <a:lnSpc>
                <a:spcPts val="5600"/>
              </a:lnSpc>
              <a:spcBef>
                <a:spcPts val="0"/>
              </a:spcBef>
              <a:defRPr sz="4600" i="1"/>
            </a:pPr>
            <a:r>
              <a:rPr>
                <a:solidFill>
                  <a:srgbClr val="C23327"/>
                </a:solidFill>
              </a:rPr>
              <a:t>  trafficlight-fun(red) is ...</a:t>
            </a:r>
          </a:p>
          <a:p>
            <a:pPr defTabSz="1828800">
              <a:lnSpc>
                <a:spcPts val="5600"/>
              </a:lnSpc>
              <a:spcBef>
                <a:spcPts val="0"/>
              </a:spcBef>
              <a:defRPr sz="4600" i="1"/>
            </a:pPr>
            <a:r>
              <a:rPr>
                <a:solidFill>
                  <a:srgbClr val="C23327"/>
                </a:solidFill>
              </a:rPr>
              <a:t>end </a:t>
            </a:r>
            <a:r>
              <a:rPr i="0">
                <a:solidFill>
                  <a:srgbClr val="C23327"/>
                </a:solidFill>
              </a:rPr>
              <a:t>|#</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 name="Where are we?"/>
          <p:cNvSpPr txBox="1">
            <a:spLocks noGrp="1"/>
          </p:cNvSpPr>
          <p:nvPr>
            <p:ph type="title"/>
          </p:nvPr>
        </p:nvSpPr>
        <p:spPr>
          <a:prstGeom prst="rect">
            <a:avLst/>
          </a:prstGeom>
        </p:spPr>
        <p:txBody>
          <a:bodyPr/>
          <a:lstStyle/>
          <a:p>
            <a:r>
              <a:t>Where are we?</a:t>
            </a:r>
            <a:br/>
            <a:endParaRP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 name="Rectangle"/>
          <p:cNvSpPr/>
          <p:nvPr/>
        </p:nvSpPr>
        <p:spPr>
          <a:xfrm>
            <a:off x="4635665" y="3224322"/>
            <a:ext cx="7207013" cy="8350208"/>
          </a:xfrm>
          <a:prstGeom prst="rect">
            <a:avLst/>
          </a:prstGeom>
          <a:solidFill>
            <a:schemeClr val="accent3">
              <a:lumOff val="44000"/>
            </a:schemeClr>
          </a:solidFill>
          <a:ln w="25400">
            <a:solidFill>
              <a:schemeClr val="accent1">
                <a:hueOff val="-11070000"/>
                <a:satOff val="-41666"/>
                <a:lumOff val="-81176"/>
              </a:schemeClr>
            </a:solidFill>
          </a:ln>
        </p:spPr>
        <p:txBody>
          <a:bodyPr lIns="178593" tIns="178593" rIns="178593" bIns="178593" anchor="ctr"/>
          <a:lstStyle/>
          <a:p>
            <a:pPr algn="ctr">
              <a:lnSpc>
                <a:spcPts val="4800"/>
              </a:lnSpc>
              <a:defRPr sz="4200"/>
            </a:pPr>
            <a:endParaRPr/>
          </a:p>
        </p:txBody>
      </p:sp>
      <p:sp>
        <p:nvSpPr>
          <p:cNvPr id="323" name="Rectangle"/>
          <p:cNvSpPr/>
          <p:nvPr/>
        </p:nvSpPr>
        <p:spPr>
          <a:xfrm>
            <a:off x="12541321" y="3224322"/>
            <a:ext cx="7207013" cy="8350208"/>
          </a:xfrm>
          <a:prstGeom prst="rect">
            <a:avLst/>
          </a:prstGeom>
          <a:solidFill>
            <a:schemeClr val="accent3">
              <a:lumOff val="44000"/>
            </a:schemeClr>
          </a:solidFill>
          <a:ln w="25400">
            <a:solidFill>
              <a:schemeClr val="accent1">
                <a:hueOff val="-11070000"/>
                <a:satOff val="-41666"/>
                <a:lumOff val="-81176"/>
              </a:schemeClr>
            </a:solidFill>
          </a:ln>
        </p:spPr>
        <p:txBody>
          <a:bodyPr lIns="178593" tIns="178593" rIns="178593" bIns="178593" anchor="ctr"/>
          <a:lstStyle/>
          <a:p>
            <a:pPr algn="ctr">
              <a:lnSpc>
                <a:spcPts val="4800"/>
              </a:lnSpc>
              <a:defRPr sz="4200"/>
            </a:pPr>
            <a:endParaRPr/>
          </a:p>
        </p:txBody>
      </p:sp>
      <p:sp>
        <p:nvSpPr>
          <p:cNvPr id="324" name="Data definition…"/>
          <p:cNvSpPr/>
          <p:nvPr/>
        </p:nvSpPr>
        <p:spPr>
          <a:xfrm>
            <a:off x="4635665" y="3224322"/>
            <a:ext cx="7207013" cy="8350208"/>
          </a:xfrm>
          <a:prstGeom prst="rect">
            <a:avLst/>
          </a:prstGeom>
          <a:solidFill>
            <a:schemeClr val="accent3">
              <a:lumOff val="44000"/>
            </a:schemeClr>
          </a:solidFill>
          <a:ln w="25400">
            <a:solidFill>
              <a:schemeClr val="accent1">
                <a:hueOff val="-11070000"/>
                <a:satOff val="-41666"/>
                <a:lumOff val="-81176"/>
              </a:schemeClr>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78593" tIns="178593" rIns="178593" bIns="178593" anchor="ctr"/>
          <a:lstStyle/>
          <a:p>
            <a:pPr defTabSz="821531">
              <a:lnSpc>
                <a:spcPts val="7300"/>
              </a:lnSpc>
              <a:spcBef>
                <a:spcPts val="3700"/>
              </a:spcBef>
              <a:defRPr sz="5800" i="0"/>
            </a:pPr>
            <a:r>
              <a:rPr i="1">
                <a:solidFill>
                  <a:schemeClr val="accent4">
                    <a:lumOff val="-8800"/>
                  </a:schemeClr>
                </a:solidFill>
              </a:rPr>
              <a:t>Data definition</a:t>
            </a:r>
          </a:p>
          <a:p>
            <a:pPr defTabSz="821531">
              <a:lnSpc>
                <a:spcPts val="7300"/>
              </a:lnSpc>
              <a:spcBef>
                <a:spcPts val="3700"/>
              </a:spcBef>
              <a:defRPr sz="5800" i="0"/>
            </a:pPr>
            <a:r>
              <a:rPr i="1">
                <a:solidFill>
                  <a:schemeClr val="accent4">
                    <a:lumOff val="-8800"/>
                  </a:schemeClr>
                </a:solidFill>
              </a:rPr>
              <a:t>Examples</a:t>
            </a:r>
          </a:p>
          <a:p>
            <a:pPr defTabSz="821531">
              <a:lnSpc>
                <a:spcPts val="7300"/>
              </a:lnSpc>
              <a:spcBef>
                <a:spcPts val="3700"/>
              </a:spcBef>
              <a:defRPr sz="5800" i="0"/>
            </a:pPr>
            <a:r>
              <a:rPr i="1">
                <a:solidFill>
                  <a:schemeClr val="accent4">
                    <a:lumOff val="-8800"/>
                  </a:schemeClr>
                </a:solidFill>
              </a:rPr>
              <a:t>Template</a:t>
            </a:r>
          </a:p>
        </p:txBody>
      </p:sp>
      <p:sp>
        <p:nvSpPr>
          <p:cNvPr id="325" name="Data"/>
          <p:cNvSpPr txBox="1"/>
          <p:nvPr/>
        </p:nvSpPr>
        <p:spPr>
          <a:xfrm>
            <a:off x="7422087" y="1296067"/>
            <a:ext cx="1751504" cy="1095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tIns="91439" bIns="91439">
            <a:spAutoFit/>
          </a:bodyPr>
          <a:lstStyle>
            <a:lvl1pPr defTabSz="821531">
              <a:lnSpc>
                <a:spcPts val="7300"/>
              </a:lnSpc>
              <a:spcBef>
                <a:spcPts val="3700"/>
              </a:spcBef>
              <a:defRPr sz="5800">
                <a:solidFill>
                  <a:srgbClr val="965EAE"/>
                </a:solidFill>
              </a:defRPr>
            </a:lvl1pPr>
          </a:lstStyle>
          <a:p>
            <a:pPr>
              <a:defRPr i="0">
                <a:solidFill>
                  <a:schemeClr val="accent1">
                    <a:hueOff val="-11070000"/>
                    <a:satOff val="-41666"/>
                    <a:lumOff val="-81176"/>
                  </a:schemeClr>
                </a:solidFill>
              </a:defRPr>
            </a:pPr>
            <a:r>
              <a:rPr i="1">
                <a:solidFill>
                  <a:srgbClr val="965EAE"/>
                </a:solidFill>
              </a:rPr>
              <a:t>Data</a:t>
            </a:r>
          </a:p>
        </p:txBody>
      </p:sp>
      <p:sp>
        <p:nvSpPr>
          <p:cNvPr id="326" name="Functions"/>
          <p:cNvSpPr txBox="1"/>
          <p:nvPr/>
        </p:nvSpPr>
        <p:spPr>
          <a:xfrm>
            <a:off x="14695414" y="1296067"/>
            <a:ext cx="3389073" cy="1095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tIns="91439" bIns="91439">
            <a:spAutoFit/>
          </a:bodyPr>
          <a:lstStyle>
            <a:lvl1pPr defTabSz="821531">
              <a:lnSpc>
                <a:spcPts val="7300"/>
              </a:lnSpc>
              <a:spcBef>
                <a:spcPts val="3700"/>
              </a:spcBef>
              <a:defRPr sz="5800">
                <a:solidFill>
                  <a:srgbClr val="B51700"/>
                </a:solidFill>
              </a:defRPr>
            </a:lvl1pPr>
          </a:lstStyle>
          <a:p>
            <a:pPr>
              <a:defRPr i="0">
                <a:solidFill>
                  <a:schemeClr val="accent1">
                    <a:hueOff val="-11070000"/>
                    <a:satOff val="-41666"/>
                    <a:lumOff val="-81176"/>
                  </a:schemeClr>
                </a:solidFill>
              </a:defRPr>
            </a:pPr>
            <a:r>
              <a:rPr i="1">
                <a:solidFill>
                  <a:srgbClr val="B51700"/>
                </a:solidFill>
              </a:rPr>
              <a:t>Functions</a:t>
            </a:r>
          </a:p>
        </p:txBody>
      </p:sp>
      <p:sp>
        <p:nvSpPr>
          <p:cNvPr id="327" name="Signature…"/>
          <p:cNvSpPr/>
          <p:nvPr/>
        </p:nvSpPr>
        <p:spPr>
          <a:xfrm>
            <a:off x="12541322" y="3224322"/>
            <a:ext cx="7207013" cy="8350208"/>
          </a:xfrm>
          <a:prstGeom prst="rect">
            <a:avLst/>
          </a:prstGeom>
          <a:solidFill>
            <a:schemeClr val="accent3">
              <a:lumOff val="44000"/>
            </a:schemeClr>
          </a:solidFill>
          <a:ln w="25400">
            <a:solidFill>
              <a:schemeClr val="accent1">
                <a:hueOff val="-11070000"/>
                <a:satOff val="-41666"/>
                <a:lumOff val="-81176"/>
              </a:schemeClr>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78593" tIns="178593" rIns="178593" bIns="178593" anchor="ctr"/>
          <a:lstStyle/>
          <a:p>
            <a:pPr defTabSz="821531">
              <a:lnSpc>
                <a:spcPts val="7300"/>
              </a:lnSpc>
              <a:spcBef>
                <a:spcPts val="3700"/>
              </a:spcBef>
              <a:defRPr sz="5800" i="0"/>
            </a:pPr>
            <a:r>
              <a:t>Signature</a:t>
            </a:r>
          </a:p>
          <a:p>
            <a:pPr defTabSz="821531">
              <a:lnSpc>
                <a:spcPts val="7300"/>
              </a:lnSpc>
              <a:spcBef>
                <a:spcPts val="3700"/>
              </a:spcBef>
              <a:defRPr sz="5800" i="0"/>
            </a:pPr>
            <a:r>
              <a:t>Docstring</a:t>
            </a:r>
          </a:p>
          <a:p>
            <a:pPr defTabSz="821531">
              <a:lnSpc>
                <a:spcPts val="7300"/>
              </a:lnSpc>
              <a:spcBef>
                <a:spcPts val="3700"/>
              </a:spcBef>
              <a:defRPr sz="5800" i="0"/>
            </a:pPr>
            <a:r>
              <a:t>Examples</a:t>
            </a:r>
          </a:p>
          <a:p>
            <a:pPr defTabSz="821531">
              <a:lnSpc>
                <a:spcPts val="7300"/>
              </a:lnSpc>
              <a:spcBef>
                <a:spcPts val="3700"/>
              </a:spcBef>
              <a:defRPr sz="5800" i="0"/>
            </a:pPr>
            <a:r>
              <a:t>Body</a:t>
            </a: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 name="As we saw last class, Pyret has a mechanism for supporting interactive programs, called a reactor.…"/>
          <p:cNvSpPr txBox="1">
            <a:spLocks noGrp="1"/>
          </p:cNvSpPr>
          <p:nvPr>
            <p:ph type="body" idx="1"/>
          </p:nvPr>
        </p:nvSpPr>
        <p:spPr>
          <a:prstGeom prst="rect">
            <a:avLst/>
          </a:prstGeom>
        </p:spPr>
        <p:txBody>
          <a:bodyPr/>
          <a:lstStyle/>
          <a:p>
            <a:r>
              <a:rPr dirty="0"/>
              <a:t>As we saw</a:t>
            </a:r>
            <a:r>
              <a:rPr lang="en-US" dirty="0"/>
              <a:t>*</a:t>
            </a:r>
            <a:r>
              <a:rPr dirty="0"/>
              <a:t> last class, Pyret has a mechanism for supporting interactive programs, called a </a:t>
            </a:r>
            <a:r>
              <a:rPr sz="4600" b="1" dirty="0"/>
              <a:t>reactor</a:t>
            </a:r>
            <a:r>
              <a:rPr dirty="0"/>
              <a:t>.</a:t>
            </a:r>
            <a:r>
              <a:rPr lang="en-US" dirty="0"/>
              <a:t> It allows us to model the real word**</a:t>
            </a:r>
            <a:endParaRPr dirty="0"/>
          </a:p>
          <a:p>
            <a:endParaRPr dirty="0"/>
          </a:p>
          <a:p>
            <a:r>
              <a:rPr dirty="0"/>
              <a:t>To use it, first write</a:t>
            </a:r>
          </a:p>
          <a:p>
            <a:pPr marL="1469109" defTabSz="1828800">
              <a:lnSpc>
                <a:spcPts val="5600"/>
              </a:lnSpc>
              <a:spcBef>
                <a:spcPts val="0"/>
              </a:spcBef>
              <a:defRPr sz="4600"/>
            </a:pPr>
            <a:r>
              <a:rPr lang="en-US" dirty="0">
                <a:solidFill>
                  <a:srgbClr val="ABAFB3"/>
                </a:solidFill>
              </a:rPr>
              <a:t>includ</a:t>
            </a:r>
            <a:r>
              <a:rPr dirty="0">
                <a:solidFill>
                  <a:srgbClr val="ABAFB3"/>
                </a:solidFill>
              </a:rPr>
              <a:t>e</a:t>
            </a:r>
            <a:r>
              <a:rPr dirty="0"/>
              <a:t> reactors</a:t>
            </a:r>
            <a:endParaRPr lang="en-US" dirty="0"/>
          </a:p>
          <a:p>
            <a:pPr marL="1469109" defTabSz="1828800">
              <a:lnSpc>
                <a:spcPts val="5600"/>
              </a:lnSpc>
              <a:spcBef>
                <a:spcPts val="0"/>
              </a:spcBef>
              <a:defRPr sz="4600"/>
            </a:pPr>
            <a:endParaRPr lang="en-US" dirty="0"/>
          </a:p>
          <a:p>
            <a:pPr marL="1469109" defTabSz="1828800">
              <a:lnSpc>
                <a:spcPts val="5600"/>
              </a:lnSpc>
              <a:spcBef>
                <a:spcPts val="0"/>
              </a:spcBef>
              <a:defRPr sz="4600"/>
            </a:pPr>
            <a:endParaRPr lang="en-US" dirty="0"/>
          </a:p>
          <a:p>
            <a:pPr marL="1469109" defTabSz="1828800">
              <a:lnSpc>
                <a:spcPts val="5600"/>
              </a:lnSpc>
              <a:spcBef>
                <a:spcPts val="0"/>
              </a:spcBef>
              <a:defRPr sz="4600"/>
            </a:pPr>
            <a:endParaRPr lang="en-US" dirty="0"/>
          </a:p>
          <a:p>
            <a:pPr marL="1469109" defTabSz="1828800">
              <a:lnSpc>
                <a:spcPts val="5600"/>
              </a:lnSpc>
              <a:spcBef>
                <a:spcPts val="0"/>
              </a:spcBef>
              <a:defRPr sz="4600"/>
            </a:pPr>
            <a:endParaRPr lang="en-US" dirty="0"/>
          </a:p>
          <a:p>
            <a:pPr marL="1469109" defTabSz="1828800">
              <a:lnSpc>
                <a:spcPts val="5600"/>
              </a:lnSpc>
              <a:spcBef>
                <a:spcPts val="0"/>
              </a:spcBef>
              <a:defRPr sz="4600"/>
            </a:pPr>
            <a:endParaRPr lang="en-US" dirty="0"/>
          </a:p>
          <a:p>
            <a:pPr marL="1469109" defTabSz="1828800">
              <a:lnSpc>
                <a:spcPts val="5600"/>
              </a:lnSpc>
              <a:spcBef>
                <a:spcPts val="0"/>
              </a:spcBef>
              <a:defRPr sz="4600"/>
            </a:pPr>
            <a:endParaRPr lang="en-US" dirty="0"/>
          </a:p>
          <a:p>
            <a:pPr marL="1469109" defTabSz="1828800">
              <a:lnSpc>
                <a:spcPts val="5600"/>
              </a:lnSpc>
              <a:spcBef>
                <a:spcPts val="0"/>
              </a:spcBef>
              <a:defRPr sz="4600"/>
            </a:pPr>
            <a:r>
              <a:rPr lang="en-US" dirty="0"/>
              <a:t>*Well, we didn’t </a:t>
            </a:r>
            <a:r>
              <a:rPr lang="en-US" i="1" dirty="0"/>
              <a:t>actually</a:t>
            </a:r>
            <a:r>
              <a:rPr lang="en-US" dirty="0"/>
              <a:t> see it, but just go with it </a:t>
            </a:r>
            <a:r>
              <a:rPr lang="en-US" dirty="0">
                <a:sym typeface="Wingdings" panose="05000000000000000000" pitchFamily="2" charset="2"/>
              </a:rPr>
              <a:t></a:t>
            </a:r>
          </a:p>
          <a:p>
            <a:pPr marL="1469109" defTabSz="1828800">
              <a:lnSpc>
                <a:spcPts val="5600"/>
              </a:lnSpc>
              <a:spcBef>
                <a:spcPts val="0"/>
              </a:spcBef>
              <a:defRPr sz="4600"/>
            </a:pPr>
            <a:r>
              <a:rPr lang="en-US" dirty="0">
                <a:sym typeface="Wingdings" panose="05000000000000000000" pitchFamily="2" charset="2"/>
              </a:rPr>
              <a:t>**Not the television show!</a:t>
            </a:r>
            <a:endParaRPr dirty="0"/>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 name="reactor:…"/>
          <p:cNvSpPr txBox="1">
            <a:spLocks noGrp="1"/>
          </p:cNvSpPr>
          <p:nvPr>
            <p:ph type="body" idx="1"/>
          </p:nvPr>
        </p:nvSpPr>
        <p:spPr>
          <a:prstGeom prst="rect">
            <a:avLst/>
          </a:prstGeom>
        </p:spPr>
        <p:txBody>
          <a:bodyPr/>
          <a:lstStyle/>
          <a:p>
            <a:pPr defTabSz="1828800">
              <a:lnSpc>
                <a:spcPts val="5600"/>
              </a:lnSpc>
              <a:spcBef>
                <a:spcPts val="0"/>
              </a:spcBef>
              <a:defRPr sz="4600"/>
            </a:pPr>
            <a:r>
              <a:rPr>
                <a:solidFill>
                  <a:srgbClr val="ABAFB3"/>
                </a:solidFill>
                <a:latin typeface="Menlo Regular"/>
                <a:ea typeface="Menlo Regular"/>
                <a:cs typeface="Menlo Regular"/>
                <a:sym typeface="Menlo Regular"/>
              </a:rPr>
              <a:t>reactor</a:t>
            </a:r>
            <a:r>
              <a:t>:</a:t>
            </a:r>
          </a:p>
          <a:p>
            <a:pPr defTabSz="1828800">
              <a:lnSpc>
                <a:spcPts val="5600"/>
              </a:lnSpc>
              <a:spcBef>
                <a:spcPts val="0"/>
              </a:spcBef>
              <a:defRPr sz="4600"/>
            </a:pPr>
            <a:r>
              <a:t>  </a:t>
            </a:r>
            <a:r>
              <a:rPr>
                <a:solidFill>
                  <a:srgbClr val="ABAFB3"/>
                </a:solidFill>
                <a:latin typeface="Menlo Regular"/>
                <a:ea typeface="Menlo Regular"/>
                <a:cs typeface="Menlo Regular"/>
                <a:sym typeface="Menlo Regular"/>
              </a:rPr>
              <a:t>init</a:t>
            </a:r>
            <a:r>
              <a:t>: </a:t>
            </a:r>
            <a:r>
              <a:rPr sz="5800" b="1" i="1">
                <a:solidFill>
                  <a:srgbClr val="333399"/>
                </a:solidFill>
              </a:rPr>
              <a:t>initial-state</a:t>
            </a:r>
          </a:p>
          <a:p>
            <a:pPr defTabSz="1828800">
              <a:lnSpc>
                <a:spcPts val="5600"/>
              </a:lnSpc>
              <a:spcBef>
                <a:spcPts val="0"/>
              </a:spcBef>
              <a:defRPr sz="4600"/>
            </a:pPr>
            <a:r>
              <a:t>  </a:t>
            </a:r>
            <a:r>
              <a:rPr>
                <a:solidFill>
                  <a:srgbClr val="ABAFB3"/>
                </a:solidFill>
                <a:latin typeface="Menlo Regular"/>
                <a:ea typeface="Menlo Regular"/>
                <a:cs typeface="Menlo Regular"/>
                <a:sym typeface="Menlo Regular"/>
              </a:rPr>
              <a:t>to-draw</a:t>
            </a:r>
            <a:r>
              <a:t>: </a:t>
            </a:r>
            <a:r>
              <a:rPr sz="5800" b="1" i="1">
                <a:solidFill>
                  <a:srgbClr val="333399"/>
                </a:solidFill>
              </a:rPr>
              <a:t>draw-function</a:t>
            </a:r>
          </a:p>
          <a:p>
            <a:pPr defTabSz="1828800">
              <a:lnSpc>
                <a:spcPts val="5600"/>
              </a:lnSpc>
              <a:spcBef>
                <a:spcPts val="0"/>
              </a:spcBef>
              <a:defRPr sz="4600"/>
            </a:pPr>
            <a:r>
              <a:t>  </a:t>
            </a:r>
            <a:r>
              <a:rPr sz="5800" b="1" i="1">
                <a:solidFill>
                  <a:srgbClr val="333399"/>
                </a:solidFill>
              </a:rPr>
              <a:t>event-type</a:t>
            </a:r>
            <a:r>
              <a:t>: </a:t>
            </a:r>
            <a:r>
              <a:rPr sz="5800" b="1" i="1">
                <a:solidFill>
                  <a:srgbClr val="333399"/>
                </a:solidFill>
              </a:rPr>
              <a:t>event-function</a:t>
            </a:r>
          </a:p>
          <a:p>
            <a:pPr defTabSz="1828800">
              <a:lnSpc>
                <a:spcPts val="5600"/>
              </a:lnSpc>
              <a:spcBef>
                <a:spcPts val="0"/>
              </a:spcBef>
              <a:defRPr sz="4600"/>
            </a:pPr>
            <a:r>
              <a:rPr>
                <a:solidFill>
                  <a:srgbClr val="ABAFB3"/>
                </a:solidFill>
                <a:latin typeface="Menlo Regular"/>
                <a:ea typeface="Menlo Regular"/>
                <a:cs typeface="Menlo Regular"/>
                <a:sym typeface="Menlo Regular"/>
              </a:rPr>
              <a:t>end</a:t>
            </a:r>
          </a:p>
        </p:txBody>
      </p:sp>
      <p:sp>
        <p:nvSpPr>
          <p:cNvPr id="2" name="Thought Bubble: Cloud 1">
            <a:extLst>
              <a:ext uri="{FF2B5EF4-FFF2-40B4-BE49-F238E27FC236}">
                <a16:creationId xmlns:a16="http://schemas.microsoft.com/office/drawing/2014/main" id="{DAA880C9-B3F0-324F-396C-E5706DE45DF8}"/>
              </a:ext>
            </a:extLst>
          </p:cNvPr>
          <p:cNvSpPr/>
          <p:nvPr/>
        </p:nvSpPr>
        <p:spPr>
          <a:xfrm rot="657485">
            <a:off x="10009220" y="1425180"/>
            <a:ext cx="9919043" cy="5234143"/>
          </a:xfrm>
          <a:prstGeom prst="cloudCallout">
            <a:avLst/>
          </a:prstGeom>
          <a:solidFill>
            <a:schemeClr val="accent3">
              <a:lumOff val="44000"/>
            </a:schemeClr>
          </a:solidFill>
          <a:ln w="38100" cap="flat">
            <a:solidFill>
              <a:schemeClr val="accent1">
                <a:hueOff val="-11070000"/>
                <a:satOff val="-41666"/>
                <a:lumOff val="-81176"/>
              </a:schemeClr>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78593" tIns="178593" rIns="178593" bIns="178593" numCol="1" spcCol="38100" rtlCol="0" anchor="ctr">
            <a:spAutoFit/>
          </a:bodyPr>
          <a:lstStyle/>
          <a:p>
            <a:pPr marL="0" marR="0" indent="0" algn="ctr" defTabSz="1828800" rtl="0" fontAlgn="auto" latinLnBrk="0" hangingPunct="0">
              <a:lnSpc>
                <a:spcPts val="4800"/>
              </a:lnSpc>
              <a:spcBef>
                <a:spcPts val="0"/>
              </a:spcBef>
              <a:spcAft>
                <a:spcPts val="0"/>
              </a:spcAft>
              <a:buClrTx/>
              <a:buSzTx/>
              <a:buFontTx/>
              <a:buNone/>
              <a:tabLst/>
            </a:pPr>
            <a:r>
              <a:rPr kumimoji="0" lang="en-US" sz="4200" b="1" i="1" u="none" strike="noStrike" cap="none" spc="0" normalizeH="0" baseline="0" dirty="0">
                <a:ln>
                  <a:noFill/>
                </a:ln>
                <a:solidFill>
                  <a:schemeClr val="accent6"/>
                </a:solidFill>
                <a:effectLst/>
                <a:uFillTx/>
                <a:latin typeface="+mn-lt"/>
                <a:ea typeface="+mn-ea"/>
                <a:cs typeface="+mn-cs"/>
                <a:sym typeface="Helvetica"/>
              </a:rPr>
              <a:t>Event-type</a:t>
            </a:r>
            <a:r>
              <a:rPr kumimoji="0" lang="en-US" sz="4200" b="0" i="1" u="none" strike="noStrike" cap="none" spc="0" normalizeH="0" baseline="0" dirty="0">
                <a:ln>
                  <a:noFill/>
                </a:ln>
                <a:solidFill>
                  <a:schemeClr val="accent1">
                    <a:hueOff val="-11070000"/>
                    <a:satOff val="-41666"/>
                    <a:lumOff val="-81176"/>
                  </a:schemeClr>
                </a:solidFill>
                <a:effectLst/>
                <a:uFillTx/>
                <a:latin typeface="+mn-lt"/>
                <a:ea typeface="+mn-ea"/>
                <a:cs typeface="+mn-cs"/>
                <a:sym typeface="Helvetica"/>
              </a:rPr>
              <a:t> allows us to ask </a:t>
            </a:r>
            <a:r>
              <a:rPr kumimoji="0" lang="en-US" sz="4200" b="1" i="0" u="none" strike="noStrike" cap="none" spc="0" normalizeH="0" baseline="0" dirty="0">
                <a:ln>
                  <a:noFill/>
                </a:ln>
                <a:solidFill>
                  <a:srgbClr val="C00000"/>
                </a:solidFill>
                <a:effectLst/>
                <a:uFillTx/>
                <a:latin typeface="+mn-lt"/>
                <a:ea typeface="+mn-ea"/>
                <a:cs typeface="+mn-cs"/>
                <a:sym typeface="Helvetica"/>
              </a:rPr>
              <a:t>“when?” </a:t>
            </a:r>
            <a:r>
              <a:rPr kumimoji="0" lang="en-US" sz="4200" b="0" i="1" u="none" strike="noStrike" cap="none" spc="0" normalizeH="0" baseline="0" dirty="0">
                <a:ln>
                  <a:noFill/>
                </a:ln>
                <a:solidFill>
                  <a:schemeClr val="accent1">
                    <a:hueOff val="-11070000"/>
                    <a:satOff val="-41666"/>
                    <a:lumOff val="-81176"/>
                  </a:schemeClr>
                </a:solidFill>
                <a:effectLst/>
                <a:uFillTx/>
                <a:latin typeface="+mn-lt"/>
                <a:ea typeface="+mn-ea"/>
                <a:cs typeface="+mn-cs"/>
                <a:sym typeface="Helvetica"/>
              </a:rPr>
              <a:t>do we want to call the </a:t>
            </a:r>
            <a:r>
              <a:rPr kumimoji="0" lang="en-US" sz="4200" b="1" i="1" u="none" strike="noStrike" cap="none" spc="0" normalizeH="0" baseline="0" dirty="0">
                <a:ln>
                  <a:noFill/>
                </a:ln>
                <a:solidFill>
                  <a:schemeClr val="accent6"/>
                </a:solidFill>
                <a:effectLst/>
                <a:uFillTx/>
                <a:latin typeface="+mn-lt"/>
                <a:ea typeface="+mn-ea"/>
                <a:cs typeface="+mn-cs"/>
                <a:sym typeface="Helvetica"/>
              </a:rPr>
              <a:t>draw-function</a:t>
            </a:r>
            <a:r>
              <a:rPr kumimoji="0" lang="en-US" sz="4200" b="0" i="1" u="none" strike="noStrike" cap="none" spc="0" normalizeH="0" baseline="0" dirty="0">
                <a:ln>
                  <a:noFill/>
                </a:ln>
                <a:solidFill>
                  <a:schemeClr val="accent1">
                    <a:hueOff val="-11070000"/>
                    <a:satOff val="-41666"/>
                    <a:lumOff val="-81176"/>
                  </a:schemeClr>
                </a:solidFill>
                <a:effectLst/>
                <a:uFillTx/>
                <a:latin typeface="+mn-lt"/>
                <a:ea typeface="+mn-ea"/>
                <a:cs typeface="+mn-cs"/>
                <a:sym typeface="Helvetica"/>
              </a:rPr>
              <a:t>. The 4’th dimension exists!</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 name="reactor:…"/>
          <p:cNvSpPr txBox="1">
            <a:spLocks noGrp="1"/>
          </p:cNvSpPr>
          <p:nvPr>
            <p:ph type="body" idx="1"/>
          </p:nvPr>
        </p:nvSpPr>
        <p:spPr>
          <a:prstGeom prst="rect">
            <a:avLst/>
          </a:prstGeom>
        </p:spPr>
        <p:txBody>
          <a:bodyPr/>
          <a:lstStyle/>
          <a:p>
            <a:pPr defTabSz="1828800">
              <a:lnSpc>
                <a:spcPts val="5600"/>
              </a:lnSpc>
              <a:spcBef>
                <a:spcPts val="0"/>
              </a:spcBef>
              <a:defRPr sz="4600"/>
            </a:pPr>
            <a:r>
              <a:rPr b="1">
                <a:solidFill>
                  <a:srgbClr val="B51700"/>
                </a:solidFill>
                <a:latin typeface="Menlo Regular"/>
                <a:ea typeface="Menlo Regular"/>
                <a:cs typeface="Menlo Regular"/>
                <a:sym typeface="Menlo Regular"/>
              </a:rPr>
              <a:t>reactor</a:t>
            </a:r>
            <a:r>
              <a:t>:</a:t>
            </a:r>
          </a:p>
          <a:p>
            <a:pPr defTabSz="1828800">
              <a:lnSpc>
                <a:spcPts val="5600"/>
              </a:lnSpc>
              <a:spcBef>
                <a:spcPts val="0"/>
              </a:spcBef>
              <a:defRPr sz="4600"/>
            </a:pPr>
            <a:r>
              <a:t>  </a:t>
            </a:r>
            <a:r>
              <a:rPr>
                <a:solidFill>
                  <a:srgbClr val="ABAFB3"/>
                </a:solidFill>
                <a:latin typeface="Menlo Regular"/>
                <a:ea typeface="Menlo Regular"/>
                <a:cs typeface="Menlo Regular"/>
                <a:sym typeface="Menlo Regular"/>
              </a:rPr>
              <a:t>init</a:t>
            </a:r>
            <a:r>
              <a:t>: </a:t>
            </a:r>
            <a:r>
              <a:rPr sz="5800" b="1" i="1">
                <a:solidFill>
                  <a:srgbClr val="333399"/>
                </a:solidFill>
              </a:rPr>
              <a:t>initial-state</a:t>
            </a:r>
          </a:p>
          <a:p>
            <a:pPr defTabSz="1828800">
              <a:lnSpc>
                <a:spcPts val="5600"/>
              </a:lnSpc>
              <a:spcBef>
                <a:spcPts val="0"/>
              </a:spcBef>
              <a:defRPr sz="4600"/>
            </a:pPr>
            <a:r>
              <a:t>  </a:t>
            </a:r>
            <a:r>
              <a:rPr>
                <a:solidFill>
                  <a:srgbClr val="ABAFB3"/>
                </a:solidFill>
                <a:latin typeface="Menlo Regular"/>
                <a:ea typeface="Menlo Regular"/>
                <a:cs typeface="Menlo Regular"/>
                <a:sym typeface="Menlo Regular"/>
              </a:rPr>
              <a:t>to-draw</a:t>
            </a:r>
            <a:r>
              <a:t>: </a:t>
            </a:r>
            <a:r>
              <a:rPr sz="5800" b="1" i="1">
                <a:solidFill>
                  <a:srgbClr val="333399"/>
                </a:solidFill>
              </a:rPr>
              <a:t>draw-function</a:t>
            </a:r>
          </a:p>
          <a:p>
            <a:pPr defTabSz="1828800">
              <a:lnSpc>
                <a:spcPts val="5600"/>
              </a:lnSpc>
              <a:spcBef>
                <a:spcPts val="0"/>
              </a:spcBef>
              <a:defRPr sz="4600"/>
            </a:pPr>
            <a:r>
              <a:t>  </a:t>
            </a:r>
            <a:r>
              <a:rPr sz="5800" b="1" i="1">
                <a:solidFill>
                  <a:srgbClr val="333399"/>
                </a:solidFill>
              </a:rPr>
              <a:t>event-type</a:t>
            </a:r>
            <a:r>
              <a:t>: </a:t>
            </a:r>
            <a:r>
              <a:rPr sz="5800" b="1" i="1">
                <a:solidFill>
                  <a:srgbClr val="333399"/>
                </a:solidFill>
              </a:rPr>
              <a:t>event-function</a:t>
            </a:r>
          </a:p>
          <a:p>
            <a:pPr defTabSz="1828800">
              <a:lnSpc>
                <a:spcPts val="5600"/>
              </a:lnSpc>
              <a:spcBef>
                <a:spcPts val="0"/>
              </a:spcBef>
              <a:defRPr sz="4600"/>
            </a:pPr>
            <a:r>
              <a:rPr>
                <a:solidFill>
                  <a:srgbClr val="ABAFB3"/>
                </a:solidFill>
                <a:latin typeface="Menlo Regular"/>
                <a:ea typeface="Menlo Regular"/>
                <a:cs typeface="Menlo Regular"/>
                <a:sym typeface="Menlo Regular"/>
              </a:rPr>
              <a:t>end</a:t>
            </a:r>
          </a:p>
        </p:txBody>
      </p:sp>
      <p:sp>
        <p:nvSpPr>
          <p:cNvPr id="2" name="Thought Bubble: Cloud 1">
            <a:extLst>
              <a:ext uri="{FF2B5EF4-FFF2-40B4-BE49-F238E27FC236}">
                <a16:creationId xmlns:a16="http://schemas.microsoft.com/office/drawing/2014/main" id="{46397435-6B6C-97C8-7A26-1920AFDCABE6}"/>
              </a:ext>
            </a:extLst>
          </p:cNvPr>
          <p:cNvSpPr/>
          <p:nvPr/>
        </p:nvSpPr>
        <p:spPr>
          <a:xfrm rot="657485">
            <a:off x="10009220" y="1893691"/>
            <a:ext cx="9919043" cy="4297121"/>
          </a:xfrm>
          <a:prstGeom prst="cloudCallout">
            <a:avLst/>
          </a:prstGeom>
          <a:solidFill>
            <a:schemeClr val="accent3">
              <a:lumOff val="44000"/>
            </a:schemeClr>
          </a:solidFill>
          <a:ln w="38100" cap="flat">
            <a:solidFill>
              <a:schemeClr val="accent1">
                <a:hueOff val="-11070000"/>
                <a:satOff val="-41666"/>
                <a:lumOff val="-81176"/>
              </a:schemeClr>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78593" tIns="178593" rIns="178593" bIns="178593" numCol="1" spcCol="38100" rtlCol="0" anchor="ctr">
            <a:spAutoFit/>
          </a:bodyPr>
          <a:lstStyle/>
          <a:p>
            <a:pPr marL="0" marR="0" indent="0" algn="ctr" defTabSz="1828800" rtl="0" fontAlgn="auto" latinLnBrk="0" hangingPunct="0">
              <a:lnSpc>
                <a:spcPts val="4800"/>
              </a:lnSpc>
              <a:spcBef>
                <a:spcPts val="0"/>
              </a:spcBef>
              <a:spcAft>
                <a:spcPts val="0"/>
              </a:spcAft>
              <a:buClrTx/>
              <a:buSzTx/>
              <a:buFontTx/>
              <a:buNone/>
              <a:tabLst/>
            </a:pPr>
            <a:r>
              <a:rPr kumimoji="0" lang="en-US" sz="4200" b="1" i="0" u="none" strike="noStrike" cap="none" spc="0" normalizeH="0" baseline="0" dirty="0">
                <a:ln>
                  <a:noFill/>
                </a:ln>
                <a:solidFill>
                  <a:srgbClr val="C00000"/>
                </a:solidFill>
                <a:effectLst/>
                <a:uFillTx/>
                <a:latin typeface="+mn-lt"/>
                <a:ea typeface="+mn-ea"/>
                <a:cs typeface="+mn-cs"/>
                <a:sym typeface="Helvetica"/>
              </a:rPr>
              <a:t>“reactor?” </a:t>
            </a:r>
            <a:r>
              <a:rPr kumimoji="0" lang="en-US" sz="4200" b="0" i="1" u="none" strike="noStrike" cap="none" spc="0" normalizeH="0" baseline="0" dirty="0">
                <a:ln>
                  <a:noFill/>
                </a:ln>
                <a:solidFill>
                  <a:schemeClr val="accent1">
                    <a:hueOff val="-11070000"/>
                    <a:satOff val="-41666"/>
                    <a:lumOff val="-81176"/>
                  </a:schemeClr>
                </a:solidFill>
                <a:effectLst/>
                <a:uFillTx/>
                <a:latin typeface="+mn-lt"/>
                <a:ea typeface="+mn-ea"/>
                <a:cs typeface="+mn-cs"/>
                <a:sym typeface="Helvetica"/>
              </a:rPr>
              <a:t>this allows us our program to react to events. What kind of events? Something like…</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 name="Less nuclear reactor; more person-that-reacts to something."/>
          <p:cNvSpPr txBox="1"/>
          <p:nvPr/>
        </p:nvSpPr>
        <p:spPr>
          <a:xfrm>
            <a:off x="5611634" y="10008112"/>
            <a:ext cx="15716532" cy="8813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tIns="91439" bIns="91439">
            <a:spAutoFit/>
          </a:bodyPr>
          <a:lstStyle/>
          <a:p>
            <a:r>
              <a:t>Less nuclear reactor; more person-that-reacts to something.</a:t>
            </a:r>
          </a:p>
        </p:txBody>
      </p:sp>
      <p:pic>
        <p:nvPicPr>
          <p:cNvPr id="336" name="ds2lqsuth8581.jpg" descr="ds2lqsuth8581.jpg"/>
          <p:cNvPicPr>
            <a:picLocks noChangeAspect="1"/>
          </p:cNvPicPr>
          <p:nvPr/>
        </p:nvPicPr>
        <p:blipFill>
          <a:blip r:embed="rId2"/>
          <a:stretch>
            <a:fillRect/>
          </a:stretch>
        </p:blipFill>
        <p:spPr>
          <a:xfrm>
            <a:off x="2333009" y="2364570"/>
            <a:ext cx="9130353" cy="6847765"/>
          </a:xfrm>
          <a:prstGeom prst="rect">
            <a:avLst/>
          </a:prstGeom>
          <a:ln w="25400">
            <a:solidFill>
              <a:schemeClr val="accent1">
                <a:hueOff val="-11070000"/>
                <a:satOff val="-41666"/>
                <a:lumOff val="-81176"/>
              </a:schemeClr>
            </a:solidFill>
          </a:ln>
        </p:spPr>
      </p:pic>
      <p:pic>
        <p:nvPicPr>
          <p:cNvPr id="337" name="istockphoto-174894765-612x612.jpg" descr="istockphoto-174894765-612x612.jpg"/>
          <p:cNvPicPr>
            <a:picLocks noChangeAspect="1"/>
          </p:cNvPicPr>
          <p:nvPr/>
        </p:nvPicPr>
        <p:blipFill>
          <a:blip r:embed="rId3"/>
          <a:stretch>
            <a:fillRect/>
          </a:stretch>
        </p:blipFill>
        <p:spPr>
          <a:xfrm>
            <a:off x="11796700" y="2370355"/>
            <a:ext cx="10254291" cy="6836195"/>
          </a:xfrm>
          <a:prstGeom prst="rect">
            <a:avLst/>
          </a:prstGeom>
          <a:ln w="25400">
            <a:solidFill>
              <a:schemeClr val="accent1">
                <a:hueOff val="-11070000"/>
                <a:satOff val="-41666"/>
                <a:lumOff val="-81176"/>
              </a:schemeClr>
            </a:solidFill>
          </a:ln>
        </p:spPr>
      </p:pic>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 name="reactor puts all the pieces together to start things going."/>
          <p:cNvSpPr txBox="1">
            <a:spLocks noGrp="1"/>
          </p:cNvSpPr>
          <p:nvPr>
            <p:ph type="body" idx="1"/>
          </p:nvPr>
        </p:nvSpPr>
        <p:spPr>
          <a:prstGeom prst="rect">
            <a:avLst/>
          </a:prstGeom>
        </p:spPr>
        <p:txBody>
          <a:bodyPr/>
          <a:lstStyle/>
          <a:p>
            <a:r>
              <a:rPr sz="4600" b="1" dirty="0"/>
              <a:t>reactor</a:t>
            </a:r>
            <a:r>
              <a:rPr dirty="0"/>
              <a:t> puts all the pieces together to start things </a:t>
            </a:r>
            <a:r>
              <a:rPr lang="en-US" dirty="0"/>
              <a:t>up and allows the program to react to events..</a:t>
            </a:r>
            <a:r>
              <a:rPr dirty="0"/>
              <a:t>.</a:t>
            </a: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 name="reactor puts all the pieces together to start things going."/>
          <p:cNvSpPr txBox="1">
            <a:spLocks noGrp="1"/>
          </p:cNvSpPr>
          <p:nvPr>
            <p:ph type="body" idx="1"/>
          </p:nvPr>
        </p:nvSpPr>
        <p:spPr>
          <a:prstGeom prst="rect">
            <a:avLst/>
          </a:prstGeom>
        </p:spPr>
        <p:txBody>
          <a:bodyPr/>
          <a:lstStyle/>
          <a:p>
            <a:r>
              <a:rPr sz="4600" b="1" dirty="0"/>
              <a:t>reactor</a:t>
            </a:r>
            <a:r>
              <a:rPr dirty="0"/>
              <a:t> puts all the pieces together to start things </a:t>
            </a:r>
            <a:r>
              <a:rPr lang="en-US" dirty="0"/>
              <a:t>up and allows the program to react to events..</a:t>
            </a:r>
            <a:r>
              <a:rPr dirty="0"/>
              <a:t>.</a:t>
            </a:r>
          </a:p>
        </p:txBody>
      </p:sp>
      <p:pic>
        <p:nvPicPr>
          <p:cNvPr id="3" name="Picture 2">
            <a:extLst>
              <a:ext uri="{FF2B5EF4-FFF2-40B4-BE49-F238E27FC236}">
                <a16:creationId xmlns:a16="http://schemas.microsoft.com/office/drawing/2014/main" id="{69A76F7C-1F89-3D72-9300-7AD514D25A75}"/>
              </a:ext>
            </a:extLst>
          </p:cNvPr>
          <p:cNvPicPr>
            <a:picLocks noChangeAspect="1"/>
          </p:cNvPicPr>
          <p:nvPr/>
        </p:nvPicPr>
        <p:blipFill>
          <a:blip r:embed="rId2"/>
          <a:stretch>
            <a:fillRect/>
          </a:stretch>
        </p:blipFill>
        <p:spPr>
          <a:xfrm>
            <a:off x="1773894" y="1064745"/>
            <a:ext cx="22144388" cy="11591712"/>
          </a:xfrm>
          <a:prstGeom prst="rect">
            <a:avLst/>
          </a:prstGeom>
        </p:spPr>
      </p:pic>
      <p:sp>
        <p:nvSpPr>
          <p:cNvPr id="4" name="Rectangle 3">
            <a:extLst>
              <a:ext uri="{FF2B5EF4-FFF2-40B4-BE49-F238E27FC236}">
                <a16:creationId xmlns:a16="http://schemas.microsoft.com/office/drawing/2014/main" id="{5E714332-8A2D-2411-DB8D-CBD1B65A1E9E}"/>
              </a:ext>
            </a:extLst>
          </p:cNvPr>
          <p:cNvSpPr/>
          <p:nvPr/>
        </p:nvSpPr>
        <p:spPr>
          <a:xfrm>
            <a:off x="10826883" y="6396335"/>
            <a:ext cx="2730235" cy="923330"/>
          </a:xfrm>
          <a:prstGeom prst="rect">
            <a:avLst/>
          </a:prstGeom>
          <a:noFill/>
        </p:spPr>
        <p:txBody>
          <a:bodyPr wrap="none" lIns="91440" tIns="45720" rIns="91440" bIns="45720">
            <a:spAutoFit/>
          </a:bodyPr>
          <a:lstStyle/>
          <a:p>
            <a:pPr algn="ctr"/>
            <a:r>
              <a:rPr lang="en-US" sz="5400" b="1" cap="none" spc="50" dirty="0">
                <a:ln w="0"/>
                <a:solidFill>
                  <a:schemeClr val="bg2"/>
                </a:solidFill>
                <a:effectLst>
                  <a:innerShdw blurRad="63500" dist="50800" dir="13500000">
                    <a:srgbClr val="000000">
                      <a:alpha val="50000"/>
                    </a:srgbClr>
                  </a:innerShdw>
                </a:effectLst>
              </a:rPr>
              <a:t>Events!</a:t>
            </a:r>
          </a:p>
        </p:txBody>
      </p:sp>
    </p:spTree>
    <p:extLst>
      <p:ext uri="{BB962C8B-B14F-4D97-AF65-F5344CB8AC3E}">
        <p14:creationId xmlns:p14="http://schemas.microsoft.com/office/powerpoint/2010/main" val="1207749432"/>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1" name="Circle"/>
          <p:cNvSpPr/>
          <p:nvPr/>
        </p:nvSpPr>
        <p:spPr>
          <a:xfrm>
            <a:off x="10112637" y="4778638"/>
            <a:ext cx="4158726" cy="4158725"/>
          </a:xfrm>
          <a:prstGeom prst="ellipse">
            <a:avLst/>
          </a:prstGeom>
          <a:solidFill>
            <a:srgbClr val="00F900"/>
          </a:solidFill>
          <a:ln w="25400">
            <a:solidFill>
              <a:schemeClr val="accent1">
                <a:hueOff val="-11070000"/>
                <a:satOff val="-41666"/>
                <a:lumOff val="-81176"/>
              </a:schemeClr>
            </a:solidFill>
          </a:ln>
        </p:spPr>
        <p:txBody>
          <a:bodyPr lIns="178593" tIns="178593" rIns="178593" bIns="178593" anchor="ctr"/>
          <a:lstStyle/>
          <a:p>
            <a:pPr algn="ctr">
              <a:lnSpc>
                <a:spcPts val="4800"/>
              </a:lnSpc>
              <a:defRPr sz="4200"/>
            </a:pPr>
            <a:endParaRPr/>
          </a:p>
        </p:txBody>
      </p:sp>
      <p:sp>
        <p:nvSpPr>
          <p:cNvPr id="342" name="initial state"/>
          <p:cNvSpPr txBox="1"/>
          <p:nvPr/>
        </p:nvSpPr>
        <p:spPr>
          <a:xfrm>
            <a:off x="10836205" y="9462041"/>
            <a:ext cx="2955698" cy="8813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tIns="91439" bIns="91439">
            <a:spAutoFit/>
          </a:bodyPr>
          <a:lstStyle/>
          <a:p>
            <a:r>
              <a:t>initial state</a:t>
            </a: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 name="some event happens…"/>
          <p:cNvSpPr txBox="1"/>
          <p:nvPr/>
        </p:nvSpPr>
        <p:spPr>
          <a:xfrm>
            <a:off x="9462676" y="9462041"/>
            <a:ext cx="6203599" cy="8813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tIns="91439" bIns="91439">
            <a:spAutoFit/>
          </a:bodyPr>
          <a:lstStyle/>
          <a:p>
            <a:r>
              <a:t>some event happens…</a:t>
            </a: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 name="next state"/>
          <p:cNvSpPr txBox="1"/>
          <p:nvPr/>
        </p:nvSpPr>
        <p:spPr>
          <a:xfrm>
            <a:off x="10951881" y="9462041"/>
            <a:ext cx="2728635" cy="8813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tIns="91439" bIns="91439">
            <a:spAutoFit/>
          </a:bodyPr>
          <a:lstStyle/>
          <a:p>
            <a:r>
              <a:t>next state</a:t>
            </a:r>
          </a:p>
        </p:txBody>
      </p:sp>
      <p:sp>
        <p:nvSpPr>
          <p:cNvPr id="347" name="Circle"/>
          <p:cNvSpPr/>
          <p:nvPr/>
        </p:nvSpPr>
        <p:spPr>
          <a:xfrm>
            <a:off x="10112637" y="4778638"/>
            <a:ext cx="4158726" cy="4158725"/>
          </a:xfrm>
          <a:prstGeom prst="ellipse">
            <a:avLst/>
          </a:prstGeom>
          <a:solidFill>
            <a:srgbClr val="FFFB00"/>
          </a:solidFill>
          <a:ln w="25400">
            <a:solidFill>
              <a:schemeClr val="accent1">
                <a:hueOff val="-11070000"/>
                <a:satOff val="-41666"/>
                <a:lumOff val="-81176"/>
              </a:schemeClr>
            </a:solidFill>
          </a:ln>
        </p:spPr>
        <p:txBody>
          <a:bodyPr lIns="178593" tIns="178593" rIns="178593" bIns="178593" anchor="ctr"/>
          <a:lstStyle/>
          <a:p>
            <a:pPr algn="ctr">
              <a:lnSpc>
                <a:spcPts val="4800"/>
              </a:lnSpc>
              <a:defRPr sz="4200"/>
            </a:pPr>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 name="Where are we? Traffic-light world"/>
          <p:cNvSpPr txBox="1">
            <a:spLocks noGrp="1"/>
          </p:cNvSpPr>
          <p:nvPr>
            <p:ph type="title"/>
          </p:nvPr>
        </p:nvSpPr>
        <p:spPr>
          <a:prstGeom prst="rect">
            <a:avLst/>
          </a:prstGeom>
        </p:spPr>
        <p:txBody>
          <a:bodyPr/>
          <a:lstStyle/>
          <a:p>
            <a:r>
              <a:t>Where are we?</a:t>
            </a:r>
            <a:br/>
            <a:r>
              <a:t>Traffic-light world</a:t>
            </a:r>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 name="next state"/>
          <p:cNvSpPr txBox="1"/>
          <p:nvPr/>
        </p:nvSpPr>
        <p:spPr>
          <a:xfrm>
            <a:off x="10951881" y="9462041"/>
            <a:ext cx="2728635" cy="8813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tIns="91439" bIns="91439">
            <a:spAutoFit/>
          </a:bodyPr>
          <a:lstStyle>
            <a:lvl1pPr>
              <a:defRPr strike="sngStrike"/>
            </a:lvl1pPr>
          </a:lstStyle>
          <a:p>
            <a:r>
              <a:t>next state</a:t>
            </a:r>
          </a:p>
        </p:txBody>
      </p:sp>
      <p:sp>
        <p:nvSpPr>
          <p:cNvPr id="350" name="Circle"/>
          <p:cNvSpPr/>
          <p:nvPr/>
        </p:nvSpPr>
        <p:spPr>
          <a:xfrm>
            <a:off x="10112637" y="4778638"/>
            <a:ext cx="4158726" cy="4158725"/>
          </a:xfrm>
          <a:prstGeom prst="ellipse">
            <a:avLst/>
          </a:prstGeom>
          <a:solidFill>
            <a:srgbClr val="FFFB00"/>
          </a:solidFill>
          <a:ln w="25400">
            <a:solidFill>
              <a:schemeClr val="accent1">
                <a:hueOff val="-11070000"/>
                <a:satOff val="-41666"/>
                <a:lumOff val="-81176"/>
              </a:schemeClr>
            </a:solidFill>
          </a:ln>
        </p:spPr>
        <p:txBody>
          <a:bodyPr lIns="178593" tIns="178593" rIns="178593" bIns="178593" anchor="ctr"/>
          <a:lstStyle/>
          <a:p>
            <a:pPr algn="ctr">
              <a:lnSpc>
                <a:spcPts val="4800"/>
              </a:lnSpc>
              <a:defRPr sz="4200"/>
            </a:pPr>
            <a:endParaRPr/>
          </a:p>
        </p:txBody>
      </p:sp>
      <p:sp>
        <p:nvSpPr>
          <p:cNvPr id="351" name="now the current state"/>
          <p:cNvSpPr txBox="1"/>
          <p:nvPr/>
        </p:nvSpPr>
        <p:spPr>
          <a:xfrm>
            <a:off x="9648789" y="10466551"/>
            <a:ext cx="5651062" cy="8813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tIns="91439" bIns="91439">
            <a:spAutoFit/>
          </a:bodyPr>
          <a:lstStyle/>
          <a:p>
            <a:r>
              <a:t>now the current state</a:t>
            </a:r>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 name="some event happens…"/>
          <p:cNvSpPr txBox="1"/>
          <p:nvPr/>
        </p:nvSpPr>
        <p:spPr>
          <a:xfrm>
            <a:off x="9462676" y="9462041"/>
            <a:ext cx="6203599" cy="8813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tIns="91439" bIns="91439">
            <a:spAutoFit/>
          </a:bodyPr>
          <a:lstStyle/>
          <a:p>
            <a:r>
              <a:t>some event happens…</a:t>
            </a:r>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 name="Circle"/>
          <p:cNvSpPr/>
          <p:nvPr/>
        </p:nvSpPr>
        <p:spPr>
          <a:xfrm>
            <a:off x="10112637" y="4778638"/>
            <a:ext cx="4158726" cy="4158725"/>
          </a:xfrm>
          <a:prstGeom prst="ellipse">
            <a:avLst/>
          </a:prstGeom>
          <a:solidFill>
            <a:srgbClr val="FF2600"/>
          </a:solidFill>
          <a:ln w="25400">
            <a:solidFill>
              <a:schemeClr val="accent1">
                <a:hueOff val="-11070000"/>
                <a:satOff val="-41666"/>
                <a:lumOff val="-81176"/>
              </a:schemeClr>
            </a:solidFill>
          </a:ln>
        </p:spPr>
        <p:txBody>
          <a:bodyPr lIns="178593" tIns="178593" rIns="178593" bIns="178593" anchor="ctr"/>
          <a:lstStyle/>
          <a:p>
            <a:pPr algn="ctr">
              <a:lnSpc>
                <a:spcPts val="4800"/>
              </a:lnSpc>
              <a:defRPr sz="4200"/>
            </a:pPr>
            <a:endParaRPr/>
          </a:p>
        </p:txBody>
      </p:sp>
      <p:sp>
        <p:nvSpPr>
          <p:cNvPr id="356" name="next state"/>
          <p:cNvSpPr txBox="1"/>
          <p:nvPr/>
        </p:nvSpPr>
        <p:spPr>
          <a:xfrm>
            <a:off x="10951881" y="9462041"/>
            <a:ext cx="2728635" cy="8813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tIns="91439" bIns="91439">
            <a:spAutoFit/>
          </a:bodyPr>
          <a:lstStyle>
            <a:lvl1pPr>
              <a:defRPr strike="sngStrike"/>
            </a:lvl1pPr>
          </a:lstStyle>
          <a:p>
            <a:r>
              <a:t>next state</a:t>
            </a:r>
          </a:p>
        </p:txBody>
      </p:sp>
      <p:sp>
        <p:nvSpPr>
          <p:cNvPr id="357" name="now the current state"/>
          <p:cNvSpPr txBox="1"/>
          <p:nvPr/>
        </p:nvSpPr>
        <p:spPr>
          <a:xfrm>
            <a:off x="9648789" y="10466551"/>
            <a:ext cx="5651062" cy="8813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tIns="91439" bIns="91439">
            <a:spAutoFit/>
          </a:bodyPr>
          <a:lstStyle/>
          <a:p>
            <a:r>
              <a:t>now the current state</a:t>
            </a:r>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 name="some event happens…"/>
          <p:cNvSpPr txBox="1"/>
          <p:nvPr/>
        </p:nvSpPr>
        <p:spPr>
          <a:xfrm>
            <a:off x="9462676" y="9462041"/>
            <a:ext cx="6203599" cy="8813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tIns="91439" bIns="91439">
            <a:spAutoFit/>
          </a:bodyPr>
          <a:lstStyle/>
          <a:p>
            <a:r>
              <a:t>some event happens…</a:t>
            </a:r>
          </a:p>
        </p:txBody>
      </p:sp>
    </p:spTree>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 name="Circle"/>
          <p:cNvSpPr/>
          <p:nvPr/>
        </p:nvSpPr>
        <p:spPr>
          <a:xfrm>
            <a:off x="10112637" y="4778638"/>
            <a:ext cx="4158726" cy="4158725"/>
          </a:xfrm>
          <a:prstGeom prst="ellipse">
            <a:avLst/>
          </a:prstGeom>
          <a:solidFill>
            <a:srgbClr val="00F900"/>
          </a:solidFill>
          <a:ln w="25400">
            <a:solidFill>
              <a:schemeClr val="accent1">
                <a:hueOff val="-11070000"/>
                <a:satOff val="-41666"/>
                <a:lumOff val="-81176"/>
              </a:schemeClr>
            </a:solidFill>
          </a:ln>
        </p:spPr>
        <p:txBody>
          <a:bodyPr lIns="178593" tIns="178593" rIns="178593" bIns="178593" anchor="ctr"/>
          <a:lstStyle/>
          <a:p>
            <a:pPr algn="ctr">
              <a:lnSpc>
                <a:spcPts val="4800"/>
              </a:lnSpc>
              <a:defRPr sz="4200"/>
            </a:pPr>
            <a:endParaRPr/>
          </a:p>
        </p:txBody>
      </p:sp>
      <p:sp>
        <p:nvSpPr>
          <p:cNvPr id="362" name="next state"/>
          <p:cNvSpPr txBox="1"/>
          <p:nvPr/>
        </p:nvSpPr>
        <p:spPr>
          <a:xfrm>
            <a:off x="10951881" y="9462041"/>
            <a:ext cx="2728635" cy="8813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tIns="91439" bIns="91439">
            <a:spAutoFit/>
          </a:bodyPr>
          <a:lstStyle>
            <a:lvl1pPr>
              <a:defRPr strike="sngStrike"/>
            </a:lvl1pPr>
          </a:lstStyle>
          <a:p>
            <a:r>
              <a:t>next state</a:t>
            </a:r>
          </a:p>
        </p:txBody>
      </p:sp>
      <p:sp>
        <p:nvSpPr>
          <p:cNvPr id="363" name="now the current state"/>
          <p:cNvSpPr txBox="1"/>
          <p:nvPr/>
        </p:nvSpPr>
        <p:spPr>
          <a:xfrm>
            <a:off x="9648789" y="10466551"/>
            <a:ext cx="5651062" cy="8813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tIns="91439" bIns="91439">
            <a:spAutoFit/>
          </a:bodyPr>
          <a:lstStyle/>
          <a:p>
            <a:r>
              <a:t>now the current state</a:t>
            </a:r>
          </a:p>
        </p:txBody>
      </p:sp>
    </p:spTree>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 name="reactor:…"/>
          <p:cNvSpPr txBox="1">
            <a:spLocks noGrp="1"/>
          </p:cNvSpPr>
          <p:nvPr>
            <p:ph type="body" idx="1"/>
          </p:nvPr>
        </p:nvSpPr>
        <p:spPr>
          <a:prstGeom prst="rect">
            <a:avLst/>
          </a:prstGeom>
        </p:spPr>
        <p:txBody>
          <a:bodyPr/>
          <a:lstStyle/>
          <a:p>
            <a:pPr defTabSz="1828800">
              <a:lnSpc>
                <a:spcPts val="5600"/>
              </a:lnSpc>
              <a:spcBef>
                <a:spcPts val="0"/>
              </a:spcBef>
              <a:defRPr sz="4600"/>
            </a:pPr>
            <a:r>
              <a:rPr>
                <a:solidFill>
                  <a:srgbClr val="ABAFB3"/>
                </a:solidFill>
                <a:latin typeface="Menlo Regular"/>
                <a:ea typeface="Menlo Regular"/>
                <a:cs typeface="Menlo Regular"/>
                <a:sym typeface="Menlo Regular"/>
              </a:rPr>
              <a:t>reactor</a:t>
            </a:r>
            <a:r>
              <a:t>:</a:t>
            </a:r>
          </a:p>
          <a:p>
            <a:pPr defTabSz="1828800">
              <a:lnSpc>
                <a:spcPts val="5600"/>
              </a:lnSpc>
              <a:spcBef>
                <a:spcPts val="0"/>
              </a:spcBef>
              <a:defRPr sz="4600"/>
            </a:pPr>
            <a:r>
              <a:t>  </a:t>
            </a:r>
            <a:r>
              <a:rPr>
                <a:solidFill>
                  <a:srgbClr val="ABAFB3"/>
                </a:solidFill>
                <a:latin typeface="Menlo Regular"/>
                <a:ea typeface="Menlo Regular"/>
                <a:cs typeface="Menlo Regular"/>
                <a:sym typeface="Menlo Regular"/>
              </a:rPr>
              <a:t>init</a:t>
            </a:r>
            <a:r>
              <a:t>: </a:t>
            </a:r>
            <a:r>
              <a:rPr sz="5800" b="1" i="1">
                <a:solidFill>
                  <a:srgbClr val="333399"/>
                </a:solidFill>
              </a:rPr>
              <a:t>initial-state</a:t>
            </a:r>
            <a:r>
              <a:t>,</a:t>
            </a:r>
          </a:p>
          <a:p>
            <a:pPr defTabSz="1828800">
              <a:lnSpc>
                <a:spcPts val="5600"/>
              </a:lnSpc>
              <a:spcBef>
                <a:spcPts val="0"/>
              </a:spcBef>
              <a:defRPr sz="4600"/>
            </a:pPr>
            <a:r>
              <a:t>  </a:t>
            </a:r>
            <a:r>
              <a:rPr>
                <a:solidFill>
                  <a:srgbClr val="ABAFB3"/>
                </a:solidFill>
                <a:latin typeface="Menlo Regular"/>
                <a:ea typeface="Menlo Regular"/>
                <a:cs typeface="Menlo Regular"/>
                <a:sym typeface="Menlo Regular"/>
              </a:rPr>
              <a:t>to-draw</a:t>
            </a:r>
            <a:r>
              <a:t>: </a:t>
            </a:r>
            <a:r>
              <a:rPr sz="5800" b="1" i="1">
                <a:solidFill>
                  <a:srgbClr val="333399"/>
                </a:solidFill>
              </a:rPr>
              <a:t>draw-function</a:t>
            </a:r>
            <a:r>
              <a:t>,</a:t>
            </a:r>
          </a:p>
          <a:p>
            <a:pPr defTabSz="1828800">
              <a:lnSpc>
                <a:spcPts val="5600"/>
              </a:lnSpc>
              <a:spcBef>
                <a:spcPts val="0"/>
              </a:spcBef>
              <a:defRPr sz="4600"/>
            </a:pPr>
            <a:r>
              <a:t>  </a:t>
            </a:r>
            <a:r>
              <a:rPr sz="5800" b="1" i="1">
                <a:solidFill>
                  <a:srgbClr val="333399"/>
                </a:solidFill>
              </a:rPr>
              <a:t>event-type</a:t>
            </a:r>
            <a:r>
              <a:t>: </a:t>
            </a:r>
            <a:r>
              <a:rPr sz="5800" b="1" i="1">
                <a:solidFill>
                  <a:srgbClr val="333399"/>
                </a:solidFill>
              </a:rPr>
              <a:t>event-function</a:t>
            </a:r>
          </a:p>
          <a:p>
            <a:pPr defTabSz="1828800">
              <a:lnSpc>
                <a:spcPts val="5600"/>
              </a:lnSpc>
              <a:spcBef>
                <a:spcPts val="0"/>
              </a:spcBef>
              <a:defRPr sz="4600"/>
            </a:pPr>
            <a:r>
              <a:rPr>
                <a:solidFill>
                  <a:srgbClr val="ABAFB3"/>
                </a:solidFill>
                <a:latin typeface="Menlo Regular"/>
                <a:ea typeface="Menlo Regular"/>
                <a:cs typeface="Menlo Regular"/>
                <a:sym typeface="Menlo Regular"/>
              </a:rPr>
              <a:t>end</a:t>
            </a:r>
          </a:p>
        </p:txBody>
      </p:sp>
    </p:spTree>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 name="reactor:…"/>
          <p:cNvSpPr txBox="1">
            <a:spLocks noGrp="1"/>
          </p:cNvSpPr>
          <p:nvPr>
            <p:ph type="body" idx="1"/>
          </p:nvPr>
        </p:nvSpPr>
        <p:spPr>
          <a:prstGeom prst="rect">
            <a:avLst/>
          </a:prstGeom>
        </p:spPr>
        <p:txBody>
          <a:bodyPr/>
          <a:lstStyle/>
          <a:p>
            <a:pPr defTabSz="1828800">
              <a:lnSpc>
                <a:spcPts val="5600"/>
              </a:lnSpc>
              <a:spcBef>
                <a:spcPts val="0"/>
              </a:spcBef>
              <a:defRPr sz="4600"/>
            </a:pPr>
            <a:r>
              <a:rPr dirty="0">
                <a:solidFill>
                  <a:srgbClr val="ABAFB3"/>
                </a:solidFill>
                <a:latin typeface="Menlo Regular"/>
                <a:ea typeface="Menlo Regular"/>
                <a:cs typeface="Menlo Regular"/>
                <a:sym typeface="Menlo Regular"/>
              </a:rPr>
              <a:t>reactor</a:t>
            </a:r>
            <a:r>
              <a:rPr dirty="0"/>
              <a:t>:</a:t>
            </a:r>
          </a:p>
          <a:p>
            <a:pPr defTabSz="1828800">
              <a:lnSpc>
                <a:spcPts val="5600"/>
              </a:lnSpc>
              <a:spcBef>
                <a:spcPts val="0"/>
              </a:spcBef>
              <a:defRPr sz="4600"/>
            </a:pPr>
            <a:r>
              <a:rPr dirty="0"/>
              <a:t>  </a:t>
            </a:r>
            <a:r>
              <a:rPr dirty="0" err="1">
                <a:solidFill>
                  <a:srgbClr val="ABAFB3"/>
                </a:solidFill>
                <a:latin typeface="Menlo Regular"/>
                <a:ea typeface="Menlo Regular"/>
                <a:cs typeface="Menlo Regular"/>
                <a:sym typeface="Menlo Regular"/>
              </a:rPr>
              <a:t>init</a:t>
            </a:r>
            <a:r>
              <a:rPr dirty="0"/>
              <a:t>: </a:t>
            </a:r>
            <a:r>
              <a:rPr b="1" dirty="0">
                <a:solidFill>
                  <a:srgbClr val="B51700"/>
                </a:solidFill>
              </a:rPr>
              <a:t>green</a:t>
            </a:r>
            <a:r>
              <a:rPr dirty="0"/>
              <a:t>,</a:t>
            </a:r>
          </a:p>
          <a:p>
            <a:pPr defTabSz="1828800">
              <a:lnSpc>
                <a:spcPts val="5600"/>
              </a:lnSpc>
              <a:spcBef>
                <a:spcPts val="0"/>
              </a:spcBef>
              <a:defRPr sz="4600"/>
            </a:pPr>
            <a:r>
              <a:rPr dirty="0"/>
              <a:t>  </a:t>
            </a:r>
            <a:r>
              <a:rPr dirty="0">
                <a:solidFill>
                  <a:srgbClr val="ABAFB3"/>
                </a:solidFill>
                <a:latin typeface="Menlo Regular"/>
                <a:ea typeface="Menlo Regular"/>
                <a:cs typeface="Menlo Regular"/>
                <a:sym typeface="Menlo Regular"/>
              </a:rPr>
              <a:t>to-draw</a:t>
            </a:r>
            <a:r>
              <a:rPr dirty="0"/>
              <a:t>: </a:t>
            </a:r>
            <a:r>
              <a:rPr sz="5800" b="1" i="1" dirty="0">
                <a:solidFill>
                  <a:srgbClr val="333399"/>
                </a:solidFill>
              </a:rPr>
              <a:t>draw-function</a:t>
            </a:r>
            <a:r>
              <a:rPr dirty="0"/>
              <a:t>,</a:t>
            </a:r>
          </a:p>
          <a:p>
            <a:pPr defTabSz="1828800">
              <a:lnSpc>
                <a:spcPts val="5600"/>
              </a:lnSpc>
              <a:spcBef>
                <a:spcPts val="0"/>
              </a:spcBef>
              <a:defRPr sz="4600"/>
            </a:pPr>
            <a:r>
              <a:rPr dirty="0"/>
              <a:t>  </a:t>
            </a:r>
            <a:r>
              <a:rPr sz="5800" b="1" i="1" dirty="0">
                <a:solidFill>
                  <a:srgbClr val="333399"/>
                </a:solidFill>
                <a:hlinkClick r:id="rId2"/>
              </a:rPr>
              <a:t>event-type</a:t>
            </a:r>
            <a:r>
              <a:rPr dirty="0">
                <a:hlinkClick r:id="rId2"/>
              </a:rPr>
              <a:t>: </a:t>
            </a:r>
            <a:r>
              <a:rPr sz="5800" b="1" i="1" dirty="0">
                <a:solidFill>
                  <a:srgbClr val="333399"/>
                </a:solidFill>
                <a:hlinkClick r:id="rId2"/>
              </a:rPr>
              <a:t>event-function</a:t>
            </a:r>
            <a:endParaRPr sz="5800" b="1" i="1" dirty="0">
              <a:solidFill>
                <a:srgbClr val="333399"/>
              </a:solidFill>
            </a:endParaRPr>
          </a:p>
          <a:p>
            <a:pPr defTabSz="1828800">
              <a:lnSpc>
                <a:spcPts val="5600"/>
              </a:lnSpc>
              <a:spcBef>
                <a:spcPts val="0"/>
              </a:spcBef>
              <a:defRPr sz="4600"/>
            </a:pPr>
            <a:r>
              <a:rPr dirty="0">
                <a:solidFill>
                  <a:srgbClr val="ABAFB3"/>
                </a:solidFill>
                <a:latin typeface="Menlo Regular"/>
                <a:ea typeface="Menlo Regular"/>
                <a:cs typeface="Menlo Regular"/>
                <a:sym typeface="Menlo Regular"/>
              </a:rPr>
              <a:t>end</a:t>
            </a:r>
          </a:p>
        </p:txBody>
      </p:sp>
    </p:spTree>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 name="reactor:…"/>
          <p:cNvSpPr txBox="1">
            <a:spLocks noGrp="1"/>
          </p:cNvSpPr>
          <p:nvPr>
            <p:ph type="body" idx="1"/>
          </p:nvPr>
        </p:nvSpPr>
        <p:spPr>
          <a:prstGeom prst="rect">
            <a:avLst/>
          </a:prstGeom>
        </p:spPr>
        <p:txBody>
          <a:bodyPr/>
          <a:lstStyle/>
          <a:p>
            <a:pPr defTabSz="1828800">
              <a:lnSpc>
                <a:spcPts val="5600"/>
              </a:lnSpc>
              <a:spcBef>
                <a:spcPts val="0"/>
              </a:spcBef>
              <a:defRPr sz="4600"/>
            </a:pPr>
            <a:r>
              <a:rPr>
                <a:solidFill>
                  <a:srgbClr val="ABAFB3"/>
                </a:solidFill>
                <a:latin typeface="Menlo Regular"/>
                <a:ea typeface="Menlo Regular"/>
                <a:cs typeface="Menlo Regular"/>
                <a:sym typeface="Menlo Regular"/>
              </a:rPr>
              <a:t>reactor</a:t>
            </a:r>
            <a:r>
              <a:t>:</a:t>
            </a:r>
          </a:p>
          <a:p>
            <a:pPr defTabSz="1828800">
              <a:lnSpc>
                <a:spcPts val="5600"/>
              </a:lnSpc>
              <a:spcBef>
                <a:spcPts val="0"/>
              </a:spcBef>
              <a:defRPr sz="4600"/>
            </a:pPr>
            <a:r>
              <a:t>  </a:t>
            </a:r>
            <a:r>
              <a:rPr>
                <a:solidFill>
                  <a:srgbClr val="ABAFB3"/>
                </a:solidFill>
                <a:latin typeface="Menlo Regular"/>
                <a:ea typeface="Menlo Regular"/>
                <a:cs typeface="Menlo Regular"/>
                <a:sym typeface="Menlo Regular"/>
              </a:rPr>
              <a:t>init</a:t>
            </a:r>
            <a:r>
              <a:t>: green,</a:t>
            </a:r>
          </a:p>
          <a:p>
            <a:pPr defTabSz="1828800">
              <a:lnSpc>
                <a:spcPts val="5600"/>
              </a:lnSpc>
              <a:spcBef>
                <a:spcPts val="0"/>
              </a:spcBef>
              <a:defRPr sz="4600"/>
            </a:pPr>
            <a:r>
              <a:t>  </a:t>
            </a:r>
            <a:r>
              <a:rPr>
                <a:solidFill>
                  <a:srgbClr val="ABAFB3"/>
                </a:solidFill>
                <a:latin typeface="Menlo Regular"/>
                <a:ea typeface="Menlo Regular"/>
                <a:cs typeface="Menlo Regular"/>
                <a:sym typeface="Menlo Regular"/>
              </a:rPr>
              <a:t>to-draw</a:t>
            </a:r>
            <a:r>
              <a:t>: </a:t>
            </a:r>
            <a:r>
              <a:rPr b="1">
                <a:solidFill>
                  <a:srgbClr val="B51700"/>
                </a:solidFill>
              </a:rPr>
              <a:t>draw-light</a:t>
            </a:r>
            <a:r>
              <a:t>,</a:t>
            </a:r>
          </a:p>
          <a:p>
            <a:pPr defTabSz="1828800">
              <a:lnSpc>
                <a:spcPts val="5600"/>
              </a:lnSpc>
              <a:spcBef>
                <a:spcPts val="0"/>
              </a:spcBef>
              <a:defRPr sz="4600"/>
            </a:pPr>
            <a:r>
              <a:t>  </a:t>
            </a:r>
            <a:r>
              <a:rPr sz="5800" b="1" i="1">
                <a:solidFill>
                  <a:srgbClr val="333399"/>
                </a:solidFill>
              </a:rPr>
              <a:t>event-type</a:t>
            </a:r>
            <a:r>
              <a:t>: </a:t>
            </a:r>
            <a:r>
              <a:rPr sz="5800" b="1" i="1">
                <a:solidFill>
                  <a:srgbClr val="333399"/>
                </a:solidFill>
              </a:rPr>
              <a:t>event-function</a:t>
            </a:r>
          </a:p>
          <a:p>
            <a:pPr defTabSz="1828800">
              <a:lnSpc>
                <a:spcPts val="5600"/>
              </a:lnSpc>
              <a:spcBef>
                <a:spcPts val="0"/>
              </a:spcBef>
              <a:defRPr sz="4600"/>
            </a:pPr>
            <a:r>
              <a:rPr>
                <a:solidFill>
                  <a:srgbClr val="ABAFB3"/>
                </a:solidFill>
                <a:latin typeface="Menlo Regular"/>
                <a:ea typeface="Menlo Regular"/>
                <a:cs typeface="Menlo Regular"/>
                <a:sym typeface="Menlo Regular"/>
              </a:rPr>
              <a:t>end</a:t>
            </a:r>
          </a:p>
        </p:txBody>
      </p:sp>
      <p:sp>
        <p:nvSpPr>
          <p:cNvPr id="370" name="We haven’t written this; add it to our wishlist!"/>
          <p:cNvSpPr txBox="1"/>
          <p:nvPr/>
        </p:nvSpPr>
        <p:spPr>
          <a:xfrm>
            <a:off x="9307693" y="8407341"/>
            <a:ext cx="5768614" cy="2227581"/>
          </a:xfrm>
          <a:prstGeom prst="rect">
            <a:avLst/>
          </a:prstGeom>
          <a:solidFill>
            <a:schemeClr val="accent3">
              <a:lumOff val="44000"/>
            </a:schemeClr>
          </a:solidFill>
          <a:ln w="25400">
            <a:solidFill>
              <a:schemeClr val="accent1">
                <a:hueOff val="-11070000"/>
                <a:satOff val="-41666"/>
                <a:lumOff val="-81176"/>
              </a:schemeClr>
            </a:solidFill>
          </a:ln>
          <a:effectLst>
            <a:outerShdw blurRad="101600" dist="25400" dir="5400000" rotWithShape="0">
              <a:schemeClr val="accent1">
                <a:hueOff val="-11070000"/>
                <a:satOff val="-41666"/>
                <a:lumOff val="-81176"/>
                <a:alpha val="75000"/>
              </a:scheme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tIns="91439" bIns="91439" anchor="ctr">
            <a:spAutoFit/>
          </a:bodyPr>
          <a:lstStyle>
            <a:lvl1pPr>
              <a:defRPr sz="4400">
                <a:solidFill>
                  <a:srgbClr val="A00E15"/>
                </a:solidFill>
              </a:defRPr>
            </a:lvl1pPr>
          </a:lstStyle>
          <a:p>
            <a:r>
              <a:t>We haven’t written this; add it to our wishlist!</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3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0" grpId="1" animBg="1" advAuto="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 name="reactor:…"/>
          <p:cNvSpPr txBox="1">
            <a:spLocks noGrp="1"/>
          </p:cNvSpPr>
          <p:nvPr>
            <p:ph type="body" idx="1"/>
          </p:nvPr>
        </p:nvSpPr>
        <p:spPr>
          <a:prstGeom prst="rect">
            <a:avLst/>
          </a:prstGeom>
        </p:spPr>
        <p:txBody>
          <a:bodyPr/>
          <a:lstStyle/>
          <a:p>
            <a:pPr defTabSz="1828800">
              <a:lnSpc>
                <a:spcPts val="5600"/>
              </a:lnSpc>
              <a:spcBef>
                <a:spcPts val="0"/>
              </a:spcBef>
              <a:defRPr sz="4600"/>
            </a:pPr>
            <a:r>
              <a:rPr>
                <a:solidFill>
                  <a:srgbClr val="ABAFB3"/>
                </a:solidFill>
                <a:latin typeface="Menlo Regular"/>
                <a:ea typeface="Menlo Regular"/>
                <a:cs typeface="Menlo Regular"/>
                <a:sym typeface="Menlo Regular"/>
              </a:rPr>
              <a:t>reactor</a:t>
            </a:r>
            <a:r>
              <a:t>:</a:t>
            </a:r>
          </a:p>
          <a:p>
            <a:pPr defTabSz="1828800">
              <a:lnSpc>
                <a:spcPts val="5600"/>
              </a:lnSpc>
              <a:spcBef>
                <a:spcPts val="0"/>
              </a:spcBef>
              <a:defRPr sz="4600"/>
            </a:pPr>
            <a:r>
              <a:t>  </a:t>
            </a:r>
            <a:r>
              <a:rPr>
                <a:solidFill>
                  <a:srgbClr val="ABAFB3"/>
                </a:solidFill>
                <a:latin typeface="Menlo Regular"/>
                <a:ea typeface="Menlo Regular"/>
                <a:cs typeface="Menlo Regular"/>
                <a:sym typeface="Menlo Regular"/>
              </a:rPr>
              <a:t>init</a:t>
            </a:r>
            <a:r>
              <a:t>: green,</a:t>
            </a:r>
          </a:p>
          <a:p>
            <a:pPr defTabSz="1828800">
              <a:lnSpc>
                <a:spcPts val="5600"/>
              </a:lnSpc>
              <a:spcBef>
                <a:spcPts val="0"/>
              </a:spcBef>
              <a:defRPr sz="4600"/>
            </a:pPr>
            <a:r>
              <a:t>  </a:t>
            </a:r>
            <a:r>
              <a:rPr>
                <a:solidFill>
                  <a:srgbClr val="ABAFB3"/>
                </a:solidFill>
                <a:latin typeface="Menlo Regular"/>
                <a:ea typeface="Menlo Regular"/>
                <a:cs typeface="Menlo Regular"/>
                <a:sym typeface="Menlo Regular"/>
              </a:rPr>
              <a:t>to-draw</a:t>
            </a:r>
            <a:r>
              <a:t>: draw-light,</a:t>
            </a:r>
          </a:p>
          <a:p>
            <a:pPr defTabSz="1828800">
              <a:lnSpc>
                <a:spcPts val="5600"/>
              </a:lnSpc>
              <a:spcBef>
                <a:spcPts val="0"/>
              </a:spcBef>
              <a:defRPr sz="4600"/>
            </a:pPr>
            <a:r>
              <a:t>  </a:t>
            </a:r>
            <a:r>
              <a:rPr>
                <a:solidFill>
                  <a:srgbClr val="ABAFB3"/>
                </a:solidFill>
              </a:rPr>
              <a:t>on-tick</a:t>
            </a:r>
            <a:r>
              <a:t>: </a:t>
            </a:r>
            <a:r>
              <a:rPr b="1">
                <a:solidFill>
                  <a:srgbClr val="B51700"/>
                </a:solidFill>
              </a:rPr>
              <a:t>next-light</a:t>
            </a:r>
          </a:p>
          <a:p>
            <a:pPr defTabSz="1828800">
              <a:lnSpc>
                <a:spcPts val="5600"/>
              </a:lnSpc>
              <a:spcBef>
                <a:spcPts val="0"/>
              </a:spcBef>
              <a:defRPr sz="4600"/>
            </a:pPr>
            <a:r>
              <a:rPr>
                <a:solidFill>
                  <a:srgbClr val="ABAFB3"/>
                </a:solidFill>
                <a:latin typeface="Menlo Regular"/>
                <a:ea typeface="Menlo Regular"/>
                <a:cs typeface="Menlo Regular"/>
                <a:sym typeface="Menlo Regular"/>
              </a:rPr>
              <a:t>end</a:t>
            </a:r>
          </a:p>
        </p:txBody>
      </p:sp>
      <p:sp>
        <p:nvSpPr>
          <p:cNvPr id="373" name="Another function for the wishlist!"/>
          <p:cNvSpPr txBox="1"/>
          <p:nvPr/>
        </p:nvSpPr>
        <p:spPr>
          <a:xfrm>
            <a:off x="9307693" y="8743891"/>
            <a:ext cx="5768614" cy="1554481"/>
          </a:xfrm>
          <a:prstGeom prst="rect">
            <a:avLst/>
          </a:prstGeom>
          <a:solidFill>
            <a:schemeClr val="accent3">
              <a:lumOff val="44000"/>
            </a:schemeClr>
          </a:solidFill>
          <a:ln w="25400">
            <a:solidFill>
              <a:schemeClr val="accent1">
                <a:hueOff val="-11070000"/>
                <a:satOff val="-41666"/>
                <a:lumOff val="-81176"/>
              </a:schemeClr>
            </a:solidFill>
          </a:ln>
          <a:effectLst>
            <a:outerShdw blurRad="101600" dist="25400" dir="5400000" rotWithShape="0">
              <a:schemeClr val="accent1">
                <a:hueOff val="-11070000"/>
                <a:satOff val="-41666"/>
                <a:lumOff val="-81176"/>
                <a:alpha val="75000"/>
              </a:scheme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tIns="91439" bIns="91439" anchor="ctr">
            <a:spAutoFit/>
          </a:bodyPr>
          <a:lstStyle>
            <a:lvl1pPr>
              <a:defRPr sz="4400">
                <a:solidFill>
                  <a:srgbClr val="A00E15"/>
                </a:solidFill>
              </a:defRPr>
            </a:lvl1pPr>
          </a:lstStyle>
          <a:p>
            <a:r>
              <a:t>Another function for the wishlist!</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3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3" grpId="1" animBg="1" advAuto="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 name="So far……"/>
          <p:cNvSpPr txBox="1">
            <a:spLocks noGrp="1"/>
          </p:cNvSpPr>
          <p:nvPr>
            <p:ph type="body" idx="1"/>
          </p:nvPr>
        </p:nvSpPr>
        <p:spPr>
          <a:prstGeom prst="rect">
            <a:avLst/>
          </a:prstGeom>
        </p:spPr>
        <p:txBody>
          <a:bodyPr/>
          <a:lstStyle/>
          <a:p>
            <a:r>
              <a:t>So far…</a:t>
            </a:r>
          </a:p>
          <a:p>
            <a:pPr defTabSz="1828800">
              <a:lnSpc>
                <a:spcPts val="5600"/>
              </a:lnSpc>
              <a:spcBef>
                <a:spcPts val="0"/>
              </a:spcBef>
              <a:defRPr sz="4600"/>
            </a:pPr>
            <a:r>
              <a:rPr>
                <a:solidFill>
                  <a:srgbClr val="C23327"/>
                </a:solidFill>
              </a:rPr>
              <a:t># </a:t>
            </a:r>
            <a:r>
              <a:rPr i="1">
                <a:solidFill>
                  <a:srgbClr val="C23327"/>
                </a:solidFill>
              </a:rPr>
              <a:t>TrafficLight data</a:t>
            </a:r>
            <a:endParaRPr>
              <a:solidFill>
                <a:srgbClr val="C23327"/>
              </a:solidFill>
            </a:endParaRPr>
          </a:p>
          <a:p>
            <a:pPr defTabSz="1828800">
              <a:lnSpc>
                <a:spcPts val="5600"/>
              </a:lnSpc>
              <a:spcBef>
                <a:spcPts val="0"/>
              </a:spcBef>
              <a:defRPr sz="4600"/>
            </a:pPr>
            <a:r>
              <a:rPr>
                <a:solidFill>
                  <a:srgbClr val="C23327"/>
                </a:solidFill>
              </a:rPr>
              <a:t># </a:t>
            </a:r>
            <a:r>
              <a:rPr i="1">
                <a:solidFill>
                  <a:srgbClr val="C23327"/>
                </a:solidFill>
              </a:rPr>
              <a:t>- definition</a:t>
            </a:r>
            <a:endParaRPr>
              <a:solidFill>
                <a:srgbClr val="C23327"/>
              </a:solidFill>
            </a:endParaRPr>
          </a:p>
          <a:p>
            <a:pPr defTabSz="1828800">
              <a:lnSpc>
                <a:spcPts val="5600"/>
              </a:lnSpc>
              <a:spcBef>
                <a:spcPts val="0"/>
              </a:spcBef>
              <a:defRPr sz="4600"/>
            </a:pPr>
            <a:r>
              <a:rPr>
                <a:solidFill>
                  <a:srgbClr val="C23327"/>
                </a:solidFill>
              </a:rPr>
              <a:t># </a:t>
            </a:r>
            <a:r>
              <a:rPr i="1">
                <a:solidFill>
                  <a:srgbClr val="C23327"/>
                </a:solidFill>
              </a:rPr>
              <a:t>- examples</a:t>
            </a:r>
            <a:endParaRPr>
              <a:solidFill>
                <a:srgbClr val="C23327"/>
              </a:solidFill>
            </a:endParaRPr>
          </a:p>
          <a:p>
            <a:pPr defTabSz="1828800">
              <a:lnSpc>
                <a:spcPts val="5600"/>
              </a:lnSpc>
              <a:spcBef>
                <a:spcPts val="0"/>
              </a:spcBef>
              <a:defRPr sz="4600"/>
            </a:pPr>
            <a:r>
              <a:rPr>
                <a:solidFill>
                  <a:srgbClr val="C23327"/>
                </a:solidFill>
              </a:rPr>
              <a:t># </a:t>
            </a:r>
            <a:r>
              <a:rPr i="1">
                <a:solidFill>
                  <a:srgbClr val="C23327"/>
                </a:solidFill>
              </a:rPr>
              <a:t>- template</a:t>
            </a:r>
            <a:endParaRPr>
              <a:solidFill>
                <a:srgbClr val="C23327"/>
              </a:solidFill>
            </a:endParaRPr>
          </a:p>
          <a:p>
            <a:pPr defTabSz="1828800">
              <a:lnSpc>
                <a:spcPts val="5600"/>
              </a:lnSpc>
              <a:spcBef>
                <a:spcPts val="0"/>
              </a:spcBef>
              <a:defRPr sz="4600"/>
            </a:pPr>
            <a:endParaRPr>
              <a:solidFill>
                <a:srgbClr val="C23327"/>
              </a:solidFill>
            </a:endParaRPr>
          </a:p>
          <a:p>
            <a:pPr defTabSz="1828800">
              <a:lnSpc>
                <a:spcPts val="5600"/>
              </a:lnSpc>
              <a:spcBef>
                <a:spcPts val="0"/>
              </a:spcBef>
              <a:defRPr sz="4600"/>
            </a:pPr>
            <a:r>
              <a:rPr>
                <a:solidFill>
                  <a:srgbClr val="C23327"/>
                </a:solidFill>
              </a:rPr>
              <a:t># </a:t>
            </a:r>
            <a:r>
              <a:rPr i="1">
                <a:solidFill>
                  <a:srgbClr val="C23327"/>
                </a:solidFill>
              </a:rPr>
              <a:t>define reactor</a:t>
            </a:r>
            <a:endParaRPr>
              <a:solidFill>
                <a:srgbClr val="C23327"/>
              </a:solidFill>
            </a:endParaRPr>
          </a:p>
          <a:p>
            <a:pPr defTabSz="1828800">
              <a:lnSpc>
                <a:spcPts val="5600"/>
              </a:lnSpc>
              <a:spcBef>
                <a:spcPts val="0"/>
              </a:spcBef>
              <a:defRPr sz="4600"/>
            </a:pPr>
            <a:endParaRPr>
              <a:solidFill>
                <a:srgbClr val="C23327"/>
              </a:solidFill>
            </a:endParaRPr>
          </a:p>
          <a:p>
            <a:pPr defTabSz="1828800">
              <a:lnSpc>
                <a:spcPts val="5600"/>
              </a:lnSpc>
              <a:spcBef>
                <a:spcPts val="0"/>
              </a:spcBef>
              <a:defRPr sz="4600"/>
            </a:pPr>
            <a:r>
              <a:rPr>
                <a:solidFill>
                  <a:srgbClr val="C23327"/>
                </a:solidFill>
              </a:rPr>
              <a:t># </a:t>
            </a:r>
            <a:r>
              <a:rPr i="1">
                <a:solidFill>
                  <a:srgbClr val="C23327"/>
                </a:solidFill>
              </a:rPr>
              <a:t>Wishlist:</a:t>
            </a:r>
            <a:endParaRPr>
              <a:solidFill>
                <a:srgbClr val="C23327"/>
              </a:solidFill>
            </a:endParaRPr>
          </a:p>
          <a:p>
            <a:pPr defTabSz="1828800">
              <a:lnSpc>
                <a:spcPts val="5600"/>
              </a:lnSpc>
              <a:spcBef>
                <a:spcPts val="0"/>
              </a:spcBef>
              <a:defRPr sz="4600"/>
            </a:pPr>
            <a:r>
              <a:rPr>
                <a:solidFill>
                  <a:srgbClr val="C23327"/>
                </a:solidFill>
              </a:rPr>
              <a:t># - </a:t>
            </a:r>
            <a:r>
              <a:rPr i="1">
                <a:solidFill>
                  <a:srgbClr val="C23327"/>
                </a:solidFill>
              </a:rPr>
              <a:t>fun draw-light...</a:t>
            </a:r>
            <a:endParaRPr>
              <a:solidFill>
                <a:srgbClr val="C23327"/>
              </a:solidFill>
            </a:endParaRPr>
          </a:p>
          <a:p>
            <a:pPr defTabSz="1828800">
              <a:lnSpc>
                <a:spcPts val="5600"/>
              </a:lnSpc>
              <a:spcBef>
                <a:spcPts val="0"/>
              </a:spcBef>
              <a:defRPr sz="4600"/>
            </a:pPr>
            <a:r>
              <a:rPr>
                <a:solidFill>
                  <a:srgbClr val="C23327"/>
                </a:solidFill>
              </a:rPr>
              <a:t># </a:t>
            </a:r>
            <a:r>
              <a:rPr i="1">
                <a:solidFill>
                  <a:srgbClr val="C23327"/>
                </a:solidFill>
              </a:rPr>
              <a:t>- fun next-light...</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 name="Circle"/>
          <p:cNvSpPr/>
          <p:nvPr/>
        </p:nvSpPr>
        <p:spPr>
          <a:xfrm>
            <a:off x="10112637" y="4778638"/>
            <a:ext cx="4158726" cy="4158725"/>
          </a:xfrm>
          <a:prstGeom prst="ellipse">
            <a:avLst/>
          </a:prstGeom>
          <a:solidFill>
            <a:srgbClr val="00F900"/>
          </a:solidFill>
          <a:ln w="25400">
            <a:solidFill>
              <a:schemeClr val="accent1">
                <a:hueOff val="-11070000"/>
                <a:satOff val="-41666"/>
                <a:lumOff val="-81176"/>
              </a:schemeClr>
            </a:solidFill>
          </a:ln>
        </p:spPr>
        <p:txBody>
          <a:bodyPr lIns="178593" tIns="178593" rIns="178593" bIns="178593" anchor="ctr"/>
          <a:lstStyle/>
          <a:p>
            <a:pPr algn="ctr">
              <a:lnSpc>
                <a:spcPts val="4800"/>
              </a:lnSpc>
              <a:defRPr sz="4200"/>
            </a:pPr>
            <a:endParaRPr/>
          </a:p>
        </p:txBody>
      </p:sp>
    </p:spTree>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 name="Rectangle"/>
          <p:cNvSpPr/>
          <p:nvPr/>
        </p:nvSpPr>
        <p:spPr>
          <a:xfrm>
            <a:off x="4635665" y="3224322"/>
            <a:ext cx="7207013" cy="8350208"/>
          </a:xfrm>
          <a:prstGeom prst="rect">
            <a:avLst/>
          </a:prstGeom>
          <a:solidFill>
            <a:schemeClr val="accent3">
              <a:lumOff val="44000"/>
            </a:schemeClr>
          </a:solidFill>
          <a:ln w="25400">
            <a:solidFill>
              <a:schemeClr val="accent1">
                <a:hueOff val="-11070000"/>
                <a:satOff val="-41666"/>
                <a:lumOff val="-81176"/>
              </a:schemeClr>
            </a:solidFill>
          </a:ln>
        </p:spPr>
        <p:txBody>
          <a:bodyPr lIns="178593" tIns="178593" rIns="178593" bIns="178593" anchor="ctr"/>
          <a:lstStyle/>
          <a:p>
            <a:pPr algn="ctr">
              <a:lnSpc>
                <a:spcPts val="4800"/>
              </a:lnSpc>
              <a:defRPr sz="4200"/>
            </a:pPr>
            <a:endParaRPr/>
          </a:p>
        </p:txBody>
      </p:sp>
      <p:sp>
        <p:nvSpPr>
          <p:cNvPr id="378" name="Rectangle"/>
          <p:cNvSpPr/>
          <p:nvPr/>
        </p:nvSpPr>
        <p:spPr>
          <a:xfrm>
            <a:off x="12541321" y="3224322"/>
            <a:ext cx="7207013" cy="8350208"/>
          </a:xfrm>
          <a:prstGeom prst="rect">
            <a:avLst/>
          </a:prstGeom>
          <a:solidFill>
            <a:schemeClr val="accent3">
              <a:lumOff val="44000"/>
            </a:schemeClr>
          </a:solidFill>
          <a:ln w="25400">
            <a:solidFill>
              <a:schemeClr val="accent1">
                <a:hueOff val="-11070000"/>
                <a:satOff val="-41666"/>
                <a:lumOff val="-81176"/>
              </a:schemeClr>
            </a:solidFill>
          </a:ln>
        </p:spPr>
        <p:txBody>
          <a:bodyPr lIns="178593" tIns="178593" rIns="178593" bIns="178593" anchor="ctr"/>
          <a:lstStyle/>
          <a:p>
            <a:pPr algn="ctr">
              <a:lnSpc>
                <a:spcPts val="4800"/>
              </a:lnSpc>
              <a:defRPr sz="4200"/>
            </a:pPr>
            <a:endParaRPr/>
          </a:p>
        </p:txBody>
      </p:sp>
      <p:sp>
        <p:nvSpPr>
          <p:cNvPr id="379" name="Data definition…"/>
          <p:cNvSpPr/>
          <p:nvPr/>
        </p:nvSpPr>
        <p:spPr>
          <a:xfrm>
            <a:off x="4635665" y="3224322"/>
            <a:ext cx="7207013" cy="8350208"/>
          </a:xfrm>
          <a:prstGeom prst="rect">
            <a:avLst/>
          </a:prstGeom>
          <a:solidFill>
            <a:schemeClr val="accent3">
              <a:lumOff val="44000"/>
            </a:schemeClr>
          </a:solidFill>
          <a:ln w="25400">
            <a:solidFill>
              <a:schemeClr val="accent1">
                <a:hueOff val="-11070000"/>
                <a:satOff val="-41666"/>
                <a:lumOff val="-81176"/>
              </a:schemeClr>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78593" tIns="178593" rIns="178593" bIns="178593" anchor="ctr"/>
          <a:lstStyle/>
          <a:p>
            <a:pPr defTabSz="821531">
              <a:lnSpc>
                <a:spcPts val="7300"/>
              </a:lnSpc>
              <a:spcBef>
                <a:spcPts val="3700"/>
              </a:spcBef>
              <a:defRPr sz="5800" i="0"/>
            </a:pPr>
            <a:r>
              <a:rPr i="1">
                <a:solidFill>
                  <a:schemeClr val="accent4">
                    <a:lumOff val="-8800"/>
                  </a:schemeClr>
                </a:solidFill>
              </a:rPr>
              <a:t>Data definition</a:t>
            </a:r>
          </a:p>
          <a:p>
            <a:pPr defTabSz="821531">
              <a:lnSpc>
                <a:spcPts val="7300"/>
              </a:lnSpc>
              <a:spcBef>
                <a:spcPts val="3700"/>
              </a:spcBef>
              <a:defRPr sz="5800" i="0"/>
            </a:pPr>
            <a:r>
              <a:rPr i="1">
                <a:solidFill>
                  <a:schemeClr val="accent4">
                    <a:lumOff val="-8800"/>
                  </a:schemeClr>
                </a:solidFill>
              </a:rPr>
              <a:t>Examples</a:t>
            </a:r>
          </a:p>
          <a:p>
            <a:pPr defTabSz="821531">
              <a:lnSpc>
                <a:spcPts val="7300"/>
              </a:lnSpc>
              <a:spcBef>
                <a:spcPts val="3700"/>
              </a:spcBef>
              <a:defRPr sz="5800" i="0"/>
            </a:pPr>
            <a:r>
              <a:rPr i="1">
                <a:solidFill>
                  <a:schemeClr val="accent4">
                    <a:lumOff val="-8800"/>
                  </a:schemeClr>
                </a:solidFill>
              </a:rPr>
              <a:t>Template</a:t>
            </a:r>
          </a:p>
        </p:txBody>
      </p:sp>
      <p:sp>
        <p:nvSpPr>
          <p:cNvPr id="380" name="Data"/>
          <p:cNvSpPr txBox="1"/>
          <p:nvPr/>
        </p:nvSpPr>
        <p:spPr>
          <a:xfrm>
            <a:off x="7422087" y="1296067"/>
            <a:ext cx="1751504" cy="1095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tIns="91439" bIns="91439">
            <a:spAutoFit/>
          </a:bodyPr>
          <a:lstStyle>
            <a:lvl1pPr defTabSz="821531">
              <a:lnSpc>
                <a:spcPts val="7300"/>
              </a:lnSpc>
              <a:spcBef>
                <a:spcPts val="3700"/>
              </a:spcBef>
              <a:defRPr sz="5800">
                <a:solidFill>
                  <a:srgbClr val="965EAE"/>
                </a:solidFill>
              </a:defRPr>
            </a:lvl1pPr>
          </a:lstStyle>
          <a:p>
            <a:pPr>
              <a:defRPr i="0">
                <a:solidFill>
                  <a:schemeClr val="accent1">
                    <a:hueOff val="-11070000"/>
                    <a:satOff val="-41666"/>
                    <a:lumOff val="-81176"/>
                  </a:schemeClr>
                </a:solidFill>
              </a:defRPr>
            </a:pPr>
            <a:r>
              <a:rPr i="1">
                <a:solidFill>
                  <a:srgbClr val="965EAE"/>
                </a:solidFill>
              </a:rPr>
              <a:t>Data</a:t>
            </a:r>
          </a:p>
        </p:txBody>
      </p:sp>
      <p:sp>
        <p:nvSpPr>
          <p:cNvPr id="381" name="Functions"/>
          <p:cNvSpPr txBox="1"/>
          <p:nvPr/>
        </p:nvSpPr>
        <p:spPr>
          <a:xfrm>
            <a:off x="14695414" y="1296067"/>
            <a:ext cx="3389073" cy="1095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tIns="91439" bIns="91439">
            <a:spAutoFit/>
          </a:bodyPr>
          <a:lstStyle>
            <a:lvl1pPr defTabSz="821531">
              <a:lnSpc>
                <a:spcPts val="7300"/>
              </a:lnSpc>
              <a:spcBef>
                <a:spcPts val="3700"/>
              </a:spcBef>
              <a:defRPr sz="5800">
                <a:solidFill>
                  <a:srgbClr val="965EAE"/>
                </a:solidFill>
              </a:defRPr>
            </a:lvl1pPr>
          </a:lstStyle>
          <a:p>
            <a:pPr>
              <a:defRPr i="0">
                <a:solidFill>
                  <a:schemeClr val="accent1">
                    <a:hueOff val="-11070000"/>
                    <a:satOff val="-41666"/>
                    <a:lumOff val="-81176"/>
                  </a:schemeClr>
                </a:solidFill>
              </a:defRPr>
            </a:pPr>
            <a:r>
              <a:rPr i="1">
                <a:solidFill>
                  <a:srgbClr val="965EAE"/>
                </a:solidFill>
              </a:rPr>
              <a:t>Functions</a:t>
            </a:r>
          </a:p>
        </p:txBody>
      </p:sp>
      <p:sp>
        <p:nvSpPr>
          <p:cNvPr id="382" name="Signature…"/>
          <p:cNvSpPr/>
          <p:nvPr/>
        </p:nvSpPr>
        <p:spPr>
          <a:xfrm>
            <a:off x="12541322" y="3224322"/>
            <a:ext cx="7207013" cy="8350208"/>
          </a:xfrm>
          <a:prstGeom prst="rect">
            <a:avLst/>
          </a:prstGeom>
          <a:solidFill>
            <a:schemeClr val="accent3">
              <a:lumOff val="44000"/>
            </a:schemeClr>
          </a:solidFill>
          <a:ln w="25400">
            <a:solidFill>
              <a:schemeClr val="accent1">
                <a:hueOff val="-11070000"/>
                <a:satOff val="-41666"/>
                <a:lumOff val="-81176"/>
              </a:schemeClr>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78593" tIns="178593" rIns="178593" bIns="178593" anchor="ctr"/>
          <a:lstStyle/>
          <a:p>
            <a:pPr defTabSz="821531">
              <a:lnSpc>
                <a:spcPts val="7300"/>
              </a:lnSpc>
              <a:spcBef>
                <a:spcPts val="3700"/>
              </a:spcBef>
              <a:defRPr sz="5800" i="0"/>
            </a:pPr>
            <a:r>
              <a:rPr i="1">
                <a:solidFill>
                  <a:srgbClr val="B51700"/>
                </a:solidFill>
              </a:rPr>
              <a:t>Signature</a:t>
            </a:r>
          </a:p>
          <a:p>
            <a:pPr defTabSz="821531">
              <a:lnSpc>
                <a:spcPts val="7300"/>
              </a:lnSpc>
              <a:spcBef>
                <a:spcPts val="3700"/>
              </a:spcBef>
              <a:defRPr sz="5800" i="0"/>
            </a:pPr>
            <a:r>
              <a:t>Docstring</a:t>
            </a:r>
          </a:p>
          <a:p>
            <a:pPr defTabSz="821531">
              <a:lnSpc>
                <a:spcPts val="7300"/>
              </a:lnSpc>
              <a:spcBef>
                <a:spcPts val="3700"/>
              </a:spcBef>
              <a:defRPr sz="5800" i="0"/>
            </a:pPr>
            <a:r>
              <a:t>Examples</a:t>
            </a:r>
          </a:p>
          <a:p>
            <a:pPr defTabSz="821531">
              <a:lnSpc>
                <a:spcPts val="7300"/>
              </a:lnSpc>
              <a:spcBef>
                <a:spcPts val="3700"/>
              </a:spcBef>
              <a:defRPr sz="5800" i="0"/>
            </a:pPr>
            <a:r>
              <a:t>Body</a:t>
            </a:r>
          </a:p>
        </p:txBody>
      </p:sp>
    </p:spTree>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 name="fun draw-light(tl :: TrafficLight) -&gt; Image:…"/>
          <p:cNvSpPr txBox="1">
            <a:spLocks noGrp="1"/>
          </p:cNvSpPr>
          <p:nvPr>
            <p:ph type="body" idx="1"/>
          </p:nvPr>
        </p:nvSpPr>
        <p:spPr>
          <a:prstGeom prst="rect">
            <a:avLst/>
          </a:prstGeom>
        </p:spPr>
        <p:txBody>
          <a:bodyPr/>
          <a:lstStyle/>
          <a:p>
            <a:pPr defTabSz="1828800">
              <a:lnSpc>
                <a:spcPts val="4800"/>
              </a:lnSpc>
              <a:spcBef>
                <a:spcPts val="0"/>
              </a:spcBef>
              <a:defRPr sz="3200"/>
            </a:pPr>
            <a:r>
              <a:rPr>
                <a:solidFill>
                  <a:srgbClr val="ABAFB3"/>
                </a:solidFill>
              </a:rPr>
              <a:t>fun</a:t>
            </a:r>
            <a:r>
              <a:t> </a:t>
            </a:r>
            <a:r>
              <a:rPr b="1">
                <a:solidFill>
                  <a:srgbClr val="9F59B3"/>
                </a:solidFill>
              </a:rPr>
              <a:t>draw-light</a:t>
            </a:r>
            <a:r>
              <a:t>(tl :: TrafficLight) -&gt; Image:</a:t>
            </a:r>
          </a:p>
          <a:p>
            <a:pPr defTabSz="1828800">
              <a:lnSpc>
                <a:spcPts val="4800"/>
              </a:lnSpc>
              <a:spcBef>
                <a:spcPts val="0"/>
              </a:spcBef>
              <a:defRPr sz="3200"/>
            </a:pPr>
            <a:r>
              <a:t>  ...</a:t>
            </a:r>
          </a:p>
          <a:p>
            <a:pPr defTabSz="1828800">
              <a:lnSpc>
                <a:spcPts val="4800"/>
              </a:lnSpc>
              <a:spcBef>
                <a:spcPts val="0"/>
              </a:spcBef>
              <a:defRPr sz="3200"/>
            </a:pPr>
            <a:r>
              <a:rPr>
                <a:solidFill>
                  <a:srgbClr val="ABAFB3"/>
                </a:solidFill>
              </a:rPr>
              <a:t>end</a:t>
            </a:r>
          </a:p>
        </p:txBody>
      </p:sp>
    </p:spTree>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 name="fun draw-light(tl :: TrafficLight) -&gt; Image:…"/>
          <p:cNvSpPr txBox="1">
            <a:spLocks noGrp="1"/>
          </p:cNvSpPr>
          <p:nvPr>
            <p:ph type="body" idx="1"/>
          </p:nvPr>
        </p:nvSpPr>
        <p:spPr>
          <a:prstGeom prst="rect">
            <a:avLst/>
          </a:prstGeom>
        </p:spPr>
        <p:txBody>
          <a:bodyPr/>
          <a:lstStyle/>
          <a:p>
            <a:pPr defTabSz="1828800">
              <a:lnSpc>
                <a:spcPts val="4800"/>
              </a:lnSpc>
              <a:spcBef>
                <a:spcPts val="0"/>
              </a:spcBef>
              <a:defRPr sz="3200"/>
            </a:pPr>
            <a:r>
              <a:rPr>
                <a:solidFill>
                  <a:srgbClr val="ABAFB3"/>
                </a:solidFill>
              </a:rPr>
              <a:t>fun</a:t>
            </a:r>
            <a:r>
              <a:t> </a:t>
            </a:r>
            <a:r>
              <a:rPr b="1">
                <a:solidFill>
                  <a:srgbClr val="9F59B3"/>
                </a:solidFill>
              </a:rPr>
              <a:t>draw-light</a:t>
            </a:r>
            <a:r>
              <a:t>(tl :: TrafficLight) -&gt; Image:</a:t>
            </a:r>
          </a:p>
          <a:p>
            <a:pPr defTabSz="1828800">
              <a:lnSpc>
                <a:spcPts val="4800"/>
              </a:lnSpc>
              <a:spcBef>
                <a:spcPts val="0"/>
              </a:spcBef>
              <a:defRPr sz="3200"/>
            </a:pPr>
            <a:r>
              <a:t>  ...</a:t>
            </a:r>
          </a:p>
          <a:p>
            <a:pPr defTabSz="1828800">
              <a:lnSpc>
                <a:spcPts val="4800"/>
              </a:lnSpc>
              <a:spcBef>
                <a:spcPts val="0"/>
              </a:spcBef>
              <a:defRPr sz="3200"/>
            </a:pPr>
            <a:r>
              <a:rPr>
                <a:solidFill>
                  <a:srgbClr val="ABAFB3"/>
                </a:solidFill>
              </a:rPr>
              <a:t>end</a:t>
            </a:r>
            <a:endParaRPr>
              <a:solidFill>
                <a:srgbClr val="C23327"/>
              </a:solidFill>
            </a:endParaRPr>
          </a:p>
          <a:p>
            <a:pPr defTabSz="1828800">
              <a:lnSpc>
                <a:spcPts val="4800"/>
              </a:lnSpc>
              <a:spcBef>
                <a:spcPts val="0"/>
              </a:spcBef>
              <a:defRPr sz="3200"/>
            </a:pPr>
            <a:endParaRPr>
              <a:solidFill>
                <a:srgbClr val="C23327"/>
              </a:solidFill>
            </a:endParaRPr>
          </a:p>
          <a:p>
            <a:pPr defTabSz="1828800">
              <a:lnSpc>
                <a:spcPts val="4800"/>
              </a:lnSpc>
              <a:spcBef>
                <a:spcPts val="0"/>
              </a:spcBef>
              <a:defRPr sz="3200"/>
            </a:pPr>
            <a:endParaRPr>
              <a:solidFill>
                <a:srgbClr val="C23327"/>
              </a:solidFill>
            </a:endParaRPr>
          </a:p>
          <a:p>
            <a:pPr defTabSz="1828800">
              <a:lnSpc>
                <a:spcPts val="4800"/>
              </a:lnSpc>
              <a:spcBef>
                <a:spcPts val="0"/>
              </a:spcBef>
              <a:defRPr sz="3200"/>
            </a:pPr>
            <a:endParaRPr>
              <a:solidFill>
                <a:srgbClr val="C23327"/>
              </a:solidFill>
            </a:endParaRPr>
          </a:p>
          <a:p>
            <a:pPr defTabSz="1828800">
              <a:lnSpc>
                <a:spcPts val="4800"/>
              </a:lnSpc>
              <a:spcBef>
                <a:spcPts val="0"/>
              </a:spcBef>
              <a:defRPr sz="3200"/>
            </a:pPr>
            <a:endParaRPr>
              <a:solidFill>
                <a:srgbClr val="C23327"/>
              </a:solidFill>
            </a:endParaRPr>
          </a:p>
          <a:p>
            <a:pPr defTabSz="1828800">
              <a:lnSpc>
                <a:spcPts val="4800"/>
              </a:lnSpc>
              <a:spcBef>
                <a:spcPts val="0"/>
              </a:spcBef>
              <a:defRPr sz="3200"/>
            </a:pPr>
            <a:endParaRPr>
              <a:solidFill>
                <a:srgbClr val="C23327"/>
              </a:solidFill>
            </a:endParaRPr>
          </a:p>
          <a:p>
            <a:pPr defTabSz="1828800">
              <a:lnSpc>
                <a:spcPts val="4800"/>
              </a:lnSpc>
              <a:spcBef>
                <a:spcPts val="0"/>
              </a:spcBef>
              <a:defRPr sz="3200"/>
            </a:pPr>
            <a:endParaRPr>
              <a:solidFill>
                <a:srgbClr val="C23327"/>
              </a:solidFill>
            </a:endParaRPr>
          </a:p>
          <a:p>
            <a:pPr defTabSz="1828800">
              <a:lnSpc>
                <a:spcPts val="4800"/>
              </a:lnSpc>
              <a:spcBef>
                <a:spcPts val="0"/>
              </a:spcBef>
              <a:defRPr sz="3200"/>
            </a:pPr>
            <a:endParaRPr>
              <a:solidFill>
                <a:srgbClr val="C23327"/>
              </a:solidFill>
            </a:endParaRPr>
          </a:p>
          <a:p>
            <a:pPr defTabSz="1828800">
              <a:lnSpc>
                <a:spcPts val="4800"/>
              </a:lnSpc>
              <a:spcBef>
                <a:spcPts val="0"/>
              </a:spcBef>
              <a:defRPr sz="3200"/>
            </a:pPr>
            <a:endParaRPr>
              <a:solidFill>
                <a:srgbClr val="C23327"/>
              </a:solidFill>
            </a:endParaRPr>
          </a:p>
          <a:p>
            <a:pPr defTabSz="1828800">
              <a:lnSpc>
                <a:spcPts val="4800"/>
              </a:lnSpc>
              <a:spcBef>
                <a:spcPts val="0"/>
              </a:spcBef>
              <a:defRPr sz="3200"/>
            </a:pPr>
            <a:r>
              <a:rPr>
                <a:solidFill>
                  <a:srgbClr val="ABAFB3"/>
                </a:solidFill>
              </a:rPr>
              <a:t>fun</a:t>
            </a:r>
            <a:r>
              <a:t> </a:t>
            </a:r>
            <a:r>
              <a:rPr b="1">
                <a:solidFill>
                  <a:srgbClr val="9F59B3"/>
                </a:solidFill>
              </a:rPr>
              <a:t>next-light</a:t>
            </a:r>
            <a:r>
              <a:t>(tl :: TrafficLight) -&gt; TrafficLight:</a:t>
            </a:r>
          </a:p>
          <a:p>
            <a:pPr defTabSz="1828800">
              <a:lnSpc>
                <a:spcPts val="4800"/>
              </a:lnSpc>
              <a:spcBef>
                <a:spcPts val="0"/>
              </a:spcBef>
              <a:defRPr sz="3200"/>
            </a:pPr>
            <a:r>
              <a:t>  ...</a:t>
            </a:r>
          </a:p>
          <a:p>
            <a:pPr defTabSz="1828800">
              <a:lnSpc>
                <a:spcPts val="4800"/>
              </a:lnSpc>
              <a:spcBef>
                <a:spcPts val="0"/>
              </a:spcBef>
              <a:defRPr sz="3200"/>
            </a:pPr>
            <a:r>
              <a:rPr>
                <a:solidFill>
                  <a:srgbClr val="ABAFB3"/>
                </a:solidFill>
              </a:rPr>
              <a:t>end</a:t>
            </a:r>
          </a:p>
        </p:txBody>
      </p:sp>
    </p:spTree>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8" name="Rectangle"/>
          <p:cNvSpPr/>
          <p:nvPr/>
        </p:nvSpPr>
        <p:spPr>
          <a:xfrm>
            <a:off x="4635665" y="3224322"/>
            <a:ext cx="7207013" cy="8350208"/>
          </a:xfrm>
          <a:prstGeom prst="rect">
            <a:avLst/>
          </a:prstGeom>
          <a:solidFill>
            <a:schemeClr val="accent3">
              <a:lumOff val="44000"/>
            </a:schemeClr>
          </a:solidFill>
          <a:ln w="25400">
            <a:solidFill>
              <a:schemeClr val="accent1">
                <a:hueOff val="-11070000"/>
                <a:satOff val="-41666"/>
                <a:lumOff val="-81176"/>
              </a:schemeClr>
            </a:solidFill>
          </a:ln>
        </p:spPr>
        <p:txBody>
          <a:bodyPr lIns="178593" tIns="178593" rIns="178593" bIns="178593" anchor="ctr"/>
          <a:lstStyle/>
          <a:p>
            <a:pPr algn="ctr">
              <a:lnSpc>
                <a:spcPts val="4800"/>
              </a:lnSpc>
              <a:defRPr sz="4200"/>
            </a:pPr>
            <a:endParaRPr/>
          </a:p>
        </p:txBody>
      </p:sp>
      <p:sp>
        <p:nvSpPr>
          <p:cNvPr id="389" name="Rectangle"/>
          <p:cNvSpPr/>
          <p:nvPr/>
        </p:nvSpPr>
        <p:spPr>
          <a:xfrm>
            <a:off x="12541321" y="3224322"/>
            <a:ext cx="7207013" cy="8350208"/>
          </a:xfrm>
          <a:prstGeom prst="rect">
            <a:avLst/>
          </a:prstGeom>
          <a:solidFill>
            <a:schemeClr val="accent3">
              <a:lumOff val="44000"/>
            </a:schemeClr>
          </a:solidFill>
          <a:ln w="25400">
            <a:solidFill>
              <a:schemeClr val="accent1">
                <a:hueOff val="-11070000"/>
                <a:satOff val="-41666"/>
                <a:lumOff val="-81176"/>
              </a:schemeClr>
            </a:solidFill>
          </a:ln>
        </p:spPr>
        <p:txBody>
          <a:bodyPr lIns="178593" tIns="178593" rIns="178593" bIns="178593" anchor="ctr"/>
          <a:lstStyle/>
          <a:p>
            <a:pPr algn="ctr">
              <a:lnSpc>
                <a:spcPts val="4800"/>
              </a:lnSpc>
              <a:defRPr sz="4200"/>
            </a:pPr>
            <a:endParaRPr/>
          </a:p>
        </p:txBody>
      </p:sp>
      <p:sp>
        <p:nvSpPr>
          <p:cNvPr id="390" name="Data definition…"/>
          <p:cNvSpPr/>
          <p:nvPr/>
        </p:nvSpPr>
        <p:spPr>
          <a:xfrm>
            <a:off x="4635665" y="3224322"/>
            <a:ext cx="7207013" cy="8350208"/>
          </a:xfrm>
          <a:prstGeom prst="rect">
            <a:avLst/>
          </a:prstGeom>
          <a:solidFill>
            <a:schemeClr val="accent3">
              <a:lumOff val="44000"/>
            </a:schemeClr>
          </a:solidFill>
          <a:ln w="25400">
            <a:solidFill>
              <a:schemeClr val="accent1">
                <a:hueOff val="-11070000"/>
                <a:satOff val="-41666"/>
                <a:lumOff val="-81176"/>
              </a:schemeClr>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78593" tIns="178593" rIns="178593" bIns="178593" anchor="ctr"/>
          <a:lstStyle/>
          <a:p>
            <a:pPr defTabSz="821531">
              <a:lnSpc>
                <a:spcPts val="7300"/>
              </a:lnSpc>
              <a:spcBef>
                <a:spcPts val="3700"/>
              </a:spcBef>
              <a:defRPr sz="5800" i="0"/>
            </a:pPr>
            <a:r>
              <a:rPr i="1">
                <a:solidFill>
                  <a:schemeClr val="accent4">
                    <a:lumOff val="-8800"/>
                  </a:schemeClr>
                </a:solidFill>
              </a:rPr>
              <a:t>Data definition</a:t>
            </a:r>
          </a:p>
          <a:p>
            <a:pPr defTabSz="821531">
              <a:lnSpc>
                <a:spcPts val="7300"/>
              </a:lnSpc>
              <a:spcBef>
                <a:spcPts val="3700"/>
              </a:spcBef>
              <a:defRPr sz="5800" i="0"/>
            </a:pPr>
            <a:r>
              <a:rPr i="1">
                <a:solidFill>
                  <a:schemeClr val="accent4">
                    <a:lumOff val="-8800"/>
                  </a:schemeClr>
                </a:solidFill>
              </a:rPr>
              <a:t>Examples</a:t>
            </a:r>
          </a:p>
          <a:p>
            <a:pPr defTabSz="821531">
              <a:lnSpc>
                <a:spcPts val="7300"/>
              </a:lnSpc>
              <a:spcBef>
                <a:spcPts val="3700"/>
              </a:spcBef>
              <a:defRPr sz="5800" i="0"/>
            </a:pPr>
            <a:r>
              <a:rPr i="1">
                <a:solidFill>
                  <a:schemeClr val="accent4">
                    <a:lumOff val="-8800"/>
                  </a:schemeClr>
                </a:solidFill>
              </a:rPr>
              <a:t>Template</a:t>
            </a:r>
          </a:p>
        </p:txBody>
      </p:sp>
      <p:sp>
        <p:nvSpPr>
          <p:cNvPr id="391" name="Data"/>
          <p:cNvSpPr txBox="1"/>
          <p:nvPr/>
        </p:nvSpPr>
        <p:spPr>
          <a:xfrm>
            <a:off x="7422087" y="1296067"/>
            <a:ext cx="1751504" cy="1095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tIns="91439" bIns="91439">
            <a:spAutoFit/>
          </a:bodyPr>
          <a:lstStyle>
            <a:lvl1pPr defTabSz="821531">
              <a:lnSpc>
                <a:spcPts val="7300"/>
              </a:lnSpc>
              <a:spcBef>
                <a:spcPts val="3700"/>
              </a:spcBef>
              <a:defRPr sz="5800">
                <a:solidFill>
                  <a:srgbClr val="965EAE"/>
                </a:solidFill>
              </a:defRPr>
            </a:lvl1pPr>
          </a:lstStyle>
          <a:p>
            <a:pPr>
              <a:defRPr i="0">
                <a:solidFill>
                  <a:schemeClr val="accent1">
                    <a:hueOff val="-11070000"/>
                    <a:satOff val="-41666"/>
                    <a:lumOff val="-81176"/>
                  </a:schemeClr>
                </a:solidFill>
              </a:defRPr>
            </a:pPr>
            <a:r>
              <a:rPr i="1">
                <a:solidFill>
                  <a:srgbClr val="965EAE"/>
                </a:solidFill>
              </a:rPr>
              <a:t>Data</a:t>
            </a:r>
          </a:p>
        </p:txBody>
      </p:sp>
      <p:sp>
        <p:nvSpPr>
          <p:cNvPr id="392" name="Functions"/>
          <p:cNvSpPr txBox="1"/>
          <p:nvPr/>
        </p:nvSpPr>
        <p:spPr>
          <a:xfrm>
            <a:off x="14695414" y="1296067"/>
            <a:ext cx="3389073" cy="1095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tIns="91439" bIns="91439">
            <a:spAutoFit/>
          </a:bodyPr>
          <a:lstStyle>
            <a:lvl1pPr defTabSz="821531">
              <a:lnSpc>
                <a:spcPts val="7300"/>
              </a:lnSpc>
              <a:spcBef>
                <a:spcPts val="3700"/>
              </a:spcBef>
              <a:defRPr sz="5800">
                <a:solidFill>
                  <a:srgbClr val="965EAE"/>
                </a:solidFill>
              </a:defRPr>
            </a:lvl1pPr>
          </a:lstStyle>
          <a:p>
            <a:pPr>
              <a:defRPr i="0">
                <a:solidFill>
                  <a:schemeClr val="accent1">
                    <a:hueOff val="-11070000"/>
                    <a:satOff val="-41666"/>
                    <a:lumOff val="-81176"/>
                  </a:schemeClr>
                </a:solidFill>
              </a:defRPr>
            </a:pPr>
            <a:r>
              <a:rPr i="1">
                <a:solidFill>
                  <a:srgbClr val="965EAE"/>
                </a:solidFill>
              </a:rPr>
              <a:t>Functions</a:t>
            </a:r>
          </a:p>
        </p:txBody>
      </p:sp>
      <p:sp>
        <p:nvSpPr>
          <p:cNvPr id="393" name="Signature…"/>
          <p:cNvSpPr/>
          <p:nvPr/>
        </p:nvSpPr>
        <p:spPr>
          <a:xfrm>
            <a:off x="12541322" y="3224322"/>
            <a:ext cx="7207013" cy="8350208"/>
          </a:xfrm>
          <a:prstGeom prst="rect">
            <a:avLst/>
          </a:prstGeom>
          <a:solidFill>
            <a:schemeClr val="accent3">
              <a:lumOff val="44000"/>
            </a:schemeClr>
          </a:solidFill>
          <a:ln w="25400">
            <a:solidFill>
              <a:schemeClr val="accent1">
                <a:hueOff val="-11070000"/>
                <a:satOff val="-41666"/>
                <a:lumOff val="-81176"/>
              </a:schemeClr>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78593" tIns="178593" rIns="178593" bIns="178593" anchor="ctr"/>
          <a:lstStyle/>
          <a:p>
            <a:pPr defTabSz="821531">
              <a:lnSpc>
                <a:spcPts val="7300"/>
              </a:lnSpc>
              <a:spcBef>
                <a:spcPts val="3700"/>
              </a:spcBef>
              <a:defRPr sz="5800" i="0"/>
            </a:pPr>
            <a:r>
              <a:rPr i="1">
                <a:solidFill>
                  <a:schemeClr val="accent4">
                    <a:lumOff val="-8800"/>
                  </a:schemeClr>
                </a:solidFill>
              </a:rPr>
              <a:t>Signature</a:t>
            </a:r>
            <a:endParaRPr i="1">
              <a:solidFill>
                <a:srgbClr val="B51700"/>
              </a:solidFill>
            </a:endParaRPr>
          </a:p>
          <a:p>
            <a:pPr defTabSz="821531">
              <a:lnSpc>
                <a:spcPts val="7300"/>
              </a:lnSpc>
              <a:spcBef>
                <a:spcPts val="3700"/>
              </a:spcBef>
              <a:defRPr sz="5800" i="0"/>
            </a:pPr>
            <a:r>
              <a:rPr i="1">
                <a:solidFill>
                  <a:srgbClr val="B51700"/>
                </a:solidFill>
              </a:rPr>
              <a:t>Docstring</a:t>
            </a:r>
          </a:p>
          <a:p>
            <a:pPr defTabSz="821531">
              <a:lnSpc>
                <a:spcPts val="7300"/>
              </a:lnSpc>
              <a:spcBef>
                <a:spcPts val="3700"/>
              </a:spcBef>
              <a:defRPr sz="5800" i="0"/>
            </a:pPr>
            <a:r>
              <a:t>Examples</a:t>
            </a:r>
          </a:p>
          <a:p>
            <a:pPr defTabSz="821531">
              <a:lnSpc>
                <a:spcPts val="7300"/>
              </a:lnSpc>
              <a:spcBef>
                <a:spcPts val="3700"/>
              </a:spcBef>
              <a:defRPr sz="5800" i="0"/>
            </a:pPr>
            <a:r>
              <a:t>Body</a:t>
            </a:r>
          </a:p>
        </p:txBody>
      </p:sp>
    </p:spTree>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 name="fun draw-light(tl :: TrafficLight) -&gt; Image:…"/>
          <p:cNvSpPr txBox="1">
            <a:spLocks noGrp="1"/>
          </p:cNvSpPr>
          <p:nvPr>
            <p:ph type="body" idx="1"/>
          </p:nvPr>
        </p:nvSpPr>
        <p:spPr>
          <a:prstGeom prst="rect">
            <a:avLst/>
          </a:prstGeom>
        </p:spPr>
        <p:txBody>
          <a:bodyPr/>
          <a:lstStyle/>
          <a:p>
            <a:pPr defTabSz="1828800">
              <a:lnSpc>
                <a:spcPts val="4800"/>
              </a:lnSpc>
              <a:spcBef>
                <a:spcPts val="0"/>
              </a:spcBef>
              <a:defRPr sz="3200"/>
            </a:pPr>
            <a:r>
              <a:rPr>
                <a:solidFill>
                  <a:srgbClr val="ABAFB3"/>
                </a:solidFill>
              </a:rPr>
              <a:t>fun</a:t>
            </a:r>
            <a:r>
              <a:t> </a:t>
            </a:r>
            <a:r>
              <a:rPr b="1">
                <a:solidFill>
                  <a:srgbClr val="9F59B3"/>
                </a:solidFill>
              </a:rPr>
              <a:t>draw-light</a:t>
            </a:r>
            <a:r>
              <a:t>(tl :: TrafficLight) -&gt; Image:</a:t>
            </a:r>
          </a:p>
          <a:p>
            <a:pPr defTabSz="1828800">
              <a:lnSpc>
                <a:spcPts val="4800"/>
              </a:lnSpc>
              <a:spcBef>
                <a:spcPts val="0"/>
              </a:spcBef>
              <a:defRPr sz="3200"/>
            </a:pPr>
            <a:r>
              <a:t>  </a:t>
            </a:r>
            <a:r>
              <a:rPr>
                <a:solidFill>
                  <a:srgbClr val="ABAFB3"/>
                </a:solidFill>
              </a:rPr>
              <a:t>doc</a:t>
            </a:r>
            <a:r>
              <a:t>: </a:t>
            </a:r>
            <a:r>
              <a:rPr>
                <a:solidFill>
                  <a:srgbClr val="507EB3"/>
                </a:solidFill>
              </a:rPr>
              <a:t>"Draw a circle of the given color, rendering a traffic light"</a:t>
            </a:r>
          </a:p>
          <a:p>
            <a:pPr defTabSz="1828800">
              <a:lnSpc>
                <a:spcPts val="4800"/>
              </a:lnSpc>
              <a:spcBef>
                <a:spcPts val="0"/>
              </a:spcBef>
              <a:defRPr sz="3200"/>
            </a:pPr>
            <a:r>
              <a:t>  ...</a:t>
            </a:r>
          </a:p>
          <a:p>
            <a:pPr defTabSz="1828800">
              <a:lnSpc>
                <a:spcPts val="4800"/>
              </a:lnSpc>
              <a:spcBef>
                <a:spcPts val="0"/>
              </a:spcBef>
              <a:defRPr sz="3200"/>
            </a:pPr>
            <a:r>
              <a:rPr>
                <a:solidFill>
                  <a:srgbClr val="ABAFB3"/>
                </a:solidFill>
              </a:rPr>
              <a:t>end</a:t>
            </a:r>
            <a:endParaRPr>
              <a:solidFill>
                <a:srgbClr val="C23327"/>
              </a:solidFill>
            </a:endParaRPr>
          </a:p>
          <a:p>
            <a:pPr defTabSz="1828800">
              <a:lnSpc>
                <a:spcPts val="4800"/>
              </a:lnSpc>
              <a:spcBef>
                <a:spcPts val="0"/>
              </a:spcBef>
              <a:defRPr sz="3200"/>
            </a:pPr>
            <a:endParaRPr>
              <a:solidFill>
                <a:srgbClr val="C23327"/>
              </a:solidFill>
            </a:endParaRPr>
          </a:p>
          <a:p>
            <a:pPr defTabSz="1828800">
              <a:lnSpc>
                <a:spcPts val="4800"/>
              </a:lnSpc>
              <a:spcBef>
                <a:spcPts val="0"/>
              </a:spcBef>
              <a:defRPr sz="3200"/>
            </a:pPr>
            <a:endParaRPr>
              <a:solidFill>
                <a:srgbClr val="C23327"/>
              </a:solidFill>
            </a:endParaRPr>
          </a:p>
          <a:p>
            <a:pPr defTabSz="1828800">
              <a:lnSpc>
                <a:spcPts val="4800"/>
              </a:lnSpc>
              <a:spcBef>
                <a:spcPts val="0"/>
              </a:spcBef>
              <a:defRPr sz="3200"/>
            </a:pPr>
            <a:endParaRPr>
              <a:solidFill>
                <a:srgbClr val="C23327"/>
              </a:solidFill>
            </a:endParaRPr>
          </a:p>
          <a:p>
            <a:pPr defTabSz="1828800">
              <a:lnSpc>
                <a:spcPts val="4800"/>
              </a:lnSpc>
              <a:spcBef>
                <a:spcPts val="0"/>
              </a:spcBef>
              <a:defRPr sz="3200"/>
            </a:pPr>
            <a:endParaRPr>
              <a:solidFill>
                <a:srgbClr val="C23327"/>
              </a:solidFill>
            </a:endParaRPr>
          </a:p>
          <a:p>
            <a:pPr defTabSz="1828800">
              <a:lnSpc>
                <a:spcPts val="4800"/>
              </a:lnSpc>
              <a:spcBef>
                <a:spcPts val="0"/>
              </a:spcBef>
              <a:defRPr sz="3200"/>
            </a:pPr>
            <a:endParaRPr>
              <a:solidFill>
                <a:srgbClr val="C23327"/>
              </a:solidFill>
            </a:endParaRPr>
          </a:p>
          <a:p>
            <a:pPr defTabSz="1828800">
              <a:lnSpc>
                <a:spcPts val="4800"/>
              </a:lnSpc>
              <a:spcBef>
                <a:spcPts val="0"/>
              </a:spcBef>
              <a:defRPr sz="3200"/>
            </a:pPr>
            <a:endParaRPr>
              <a:solidFill>
                <a:srgbClr val="C23327"/>
              </a:solidFill>
            </a:endParaRPr>
          </a:p>
          <a:p>
            <a:pPr defTabSz="1828800">
              <a:lnSpc>
                <a:spcPts val="4800"/>
              </a:lnSpc>
              <a:spcBef>
                <a:spcPts val="0"/>
              </a:spcBef>
              <a:defRPr sz="3200"/>
            </a:pPr>
            <a:endParaRPr>
              <a:solidFill>
                <a:srgbClr val="C23327"/>
              </a:solidFill>
            </a:endParaRPr>
          </a:p>
          <a:p>
            <a:pPr defTabSz="1828800">
              <a:lnSpc>
                <a:spcPts val="4800"/>
              </a:lnSpc>
              <a:spcBef>
                <a:spcPts val="0"/>
              </a:spcBef>
              <a:defRPr sz="3200"/>
            </a:pPr>
            <a:r>
              <a:rPr>
                <a:solidFill>
                  <a:srgbClr val="ABAFB3"/>
                </a:solidFill>
              </a:rPr>
              <a:t>fun</a:t>
            </a:r>
            <a:r>
              <a:t> </a:t>
            </a:r>
            <a:r>
              <a:rPr b="1">
                <a:solidFill>
                  <a:srgbClr val="9F59B3"/>
                </a:solidFill>
              </a:rPr>
              <a:t>next-light</a:t>
            </a:r>
            <a:r>
              <a:t>(tl :: TrafficLight) -&gt; TrafficLight:</a:t>
            </a:r>
          </a:p>
          <a:p>
            <a:pPr defTabSz="1828800">
              <a:lnSpc>
                <a:spcPts val="4800"/>
              </a:lnSpc>
              <a:spcBef>
                <a:spcPts val="0"/>
              </a:spcBef>
              <a:defRPr sz="3200"/>
            </a:pPr>
            <a:r>
              <a:t>  ...</a:t>
            </a:r>
          </a:p>
          <a:p>
            <a:pPr defTabSz="1828800">
              <a:lnSpc>
                <a:spcPts val="4800"/>
              </a:lnSpc>
              <a:spcBef>
                <a:spcPts val="0"/>
              </a:spcBef>
              <a:defRPr sz="3200"/>
            </a:pPr>
            <a:r>
              <a:rPr>
                <a:solidFill>
                  <a:srgbClr val="ABAFB3"/>
                </a:solidFill>
              </a:rPr>
              <a:t>end</a:t>
            </a:r>
          </a:p>
        </p:txBody>
      </p:sp>
    </p:spTree>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 name="fun draw-light(tl :: TrafficLight) -&gt; Image:…"/>
          <p:cNvSpPr txBox="1">
            <a:spLocks noGrp="1"/>
          </p:cNvSpPr>
          <p:nvPr>
            <p:ph type="body" idx="1"/>
          </p:nvPr>
        </p:nvSpPr>
        <p:spPr>
          <a:prstGeom prst="rect">
            <a:avLst/>
          </a:prstGeom>
        </p:spPr>
        <p:txBody>
          <a:bodyPr/>
          <a:lstStyle/>
          <a:p>
            <a:pPr defTabSz="1828800">
              <a:lnSpc>
                <a:spcPts val="4800"/>
              </a:lnSpc>
              <a:spcBef>
                <a:spcPts val="0"/>
              </a:spcBef>
              <a:defRPr sz="3200"/>
            </a:pPr>
            <a:r>
              <a:rPr>
                <a:solidFill>
                  <a:srgbClr val="ABAFB3"/>
                </a:solidFill>
              </a:rPr>
              <a:t>fun</a:t>
            </a:r>
            <a:r>
              <a:t> </a:t>
            </a:r>
            <a:r>
              <a:rPr b="1">
                <a:solidFill>
                  <a:srgbClr val="9F59B3"/>
                </a:solidFill>
              </a:rPr>
              <a:t>draw-light</a:t>
            </a:r>
            <a:r>
              <a:t>(tl :: TrafficLight) -&gt; Image:</a:t>
            </a:r>
          </a:p>
          <a:p>
            <a:pPr defTabSz="1828800">
              <a:lnSpc>
                <a:spcPts val="4800"/>
              </a:lnSpc>
              <a:spcBef>
                <a:spcPts val="0"/>
              </a:spcBef>
              <a:defRPr sz="3200"/>
            </a:pPr>
            <a:r>
              <a:t>  </a:t>
            </a:r>
            <a:r>
              <a:rPr>
                <a:solidFill>
                  <a:srgbClr val="ABAFB3"/>
                </a:solidFill>
              </a:rPr>
              <a:t>doc</a:t>
            </a:r>
            <a:r>
              <a:t>: </a:t>
            </a:r>
            <a:r>
              <a:rPr>
                <a:solidFill>
                  <a:srgbClr val="507EB3"/>
                </a:solidFill>
              </a:rPr>
              <a:t>"Draw a circle of the given color, rendering a traffic light"</a:t>
            </a:r>
          </a:p>
          <a:p>
            <a:pPr defTabSz="1828800">
              <a:lnSpc>
                <a:spcPts val="4800"/>
              </a:lnSpc>
              <a:spcBef>
                <a:spcPts val="0"/>
              </a:spcBef>
              <a:defRPr sz="3200"/>
            </a:pPr>
            <a:r>
              <a:t>  ...</a:t>
            </a:r>
          </a:p>
          <a:p>
            <a:pPr defTabSz="1828800">
              <a:lnSpc>
                <a:spcPts val="4800"/>
              </a:lnSpc>
              <a:spcBef>
                <a:spcPts val="0"/>
              </a:spcBef>
              <a:defRPr sz="3200"/>
            </a:pPr>
            <a:r>
              <a:rPr>
                <a:solidFill>
                  <a:srgbClr val="ABAFB3"/>
                </a:solidFill>
              </a:rPr>
              <a:t>end</a:t>
            </a:r>
            <a:endParaRPr>
              <a:solidFill>
                <a:srgbClr val="C23327"/>
              </a:solidFill>
            </a:endParaRPr>
          </a:p>
          <a:p>
            <a:pPr defTabSz="1828800">
              <a:lnSpc>
                <a:spcPts val="4800"/>
              </a:lnSpc>
              <a:spcBef>
                <a:spcPts val="0"/>
              </a:spcBef>
              <a:defRPr sz="3200"/>
            </a:pPr>
            <a:endParaRPr>
              <a:solidFill>
                <a:srgbClr val="C23327"/>
              </a:solidFill>
            </a:endParaRPr>
          </a:p>
          <a:p>
            <a:pPr defTabSz="1828800">
              <a:lnSpc>
                <a:spcPts val="4800"/>
              </a:lnSpc>
              <a:spcBef>
                <a:spcPts val="0"/>
              </a:spcBef>
              <a:defRPr sz="3200"/>
            </a:pPr>
            <a:endParaRPr>
              <a:solidFill>
                <a:srgbClr val="C23327"/>
              </a:solidFill>
            </a:endParaRPr>
          </a:p>
          <a:p>
            <a:pPr defTabSz="1828800">
              <a:lnSpc>
                <a:spcPts val="4800"/>
              </a:lnSpc>
              <a:spcBef>
                <a:spcPts val="0"/>
              </a:spcBef>
              <a:defRPr sz="3200"/>
            </a:pPr>
            <a:endParaRPr>
              <a:solidFill>
                <a:srgbClr val="C23327"/>
              </a:solidFill>
            </a:endParaRPr>
          </a:p>
          <a:p>
            <a:pPr defTabSz="1828800">
              <a:lnSpc>
                <a:spcPts val="4800"/>
              </a:lnSpc>
              <a:spcBef>
                <a:spcPts val="0"/>
              </a:spcBef>
              <a:defRPr sz="3200"/>
            </a:pPr>
            <a:endParaRPr>
              <a:solidFill>
                <a:srgbClr val="C23327"/>
              </a:solidFill>
            </a:endParaRPr>
          </a:p>
          <a:p>
            <a:pPr defTabSz="1828800">
              <a:lnSpc>
                <a:spcPts val="4800"/>
              </a:lnSpc>
              <a:spcBef>
                <a:spcPts val="0"/>
              </a:spcBef>
              <a:defRPr sz="3200"/>
            </a:pPr>
            <a:endParaRPr>
              <a:solidFill>
                <a:srgbClr val="C23327"/>
              </a:solidFill>
            </a:endParaRPr>
          </a:p>
          <a:p>
            <a:pPr defTabSz="1828800">
              <a:lnSpc>
                <a:spcPts val="4800"/>
              </a:lnSpc>
              <a:spcBef>
                <a:spcPts val="0"/>
              </a:spcBef>
              <a:defRPr sz="3200"/>
            </a:pPr>
            <a:endParaRPr>
              <a:solidFill>
                <a:srgbClr val="C23327"/>
              </a:solidFill>
            </a:endParaRPr>
          </a:p>
          <a:p>
            <a:pPr defTabSz="1828800">
              <a:lnSpc>
                <a:spcPts val="4800"/>
              </a:lnSpc>
              <a:spcBef>
                <a:spcPts val="0"/>
              </a:spcBef>
              <a:defRPr sz="3200"/>
            </a:pPr>
            <a:endParaRPr>
              <a:solidFill>
                <a:srgbClr val="C23327"/>
              </a:solidFill>
            </a:endParaRPr>
          </a:p>
          <a:p>
            <a:pPr defTabSz="1828800">
              <a:lnSpc>
                <a:spcPts val="4800"/>
              </a:lnSpc>
              <a:spcBef>
                <a:spcPts val="0"/>
              </a:spcBef>
              <a:defRPr sz="3200"/>
            </a:pPr>
            <a:r>
              <a:rPr>
                <a:solidFill>
                  <a:srgbClr val="ABAFB3"/>
                </a:solidFill>
              </a:rPr>
              <a:t>fun</a:t>
            </a:r>
            <a:r>
              <a:t> </a:t>
            </a:r>
            <a:r>
              <a:rPr b="1">
                <a:solidFill>
                  <a:srgbClr val="9F59B3"/>
                </a:solidFill>
              </a:rPr>
              <a:t>next-light</a:t>
            </a:r>
            <a:r>
              <a:t>(tl :: TrafficLight) -&gt; TrafficLight:</a:t>
            </a:r>
          </a:p>
          <a:p>
            <a:pPr defTabSz="1828800">
              <a:lnSpc>
                <a:spcPts val="4800"/>
              </a:lnSpc>
              <a:spcBef>
                <a:spcPts val="0"/>
              </a:spcBef>
              <a:defRPr sz="3200"/>
            </a:pPr>
            <a:r>
              <a:t>  </a:t>
            </a:r>
            <a:r>
              <a:rPr>
                <a:solidFill>
                  <a:srgbClr val="ABAFB3"/>
                </a:solidFill>
              </a:rPr>
              <a:t>doc</a:t>
            </a:r>
            <a:r>
              <a:t>: </a:t>
            </a:r>
            <a:r>
              <a:rPr>
                <a:solidFill>
                  <a:srgbClr val="507EB3"/>
                </a:solidFill>
              </a:rPr>
              <a:t>"Produce the next light in the sequence green, yellow, red"</a:t>
            </a:r>
          </a:p>
          <a:p>
            <a:pPr defTabSz="1828800">
              <a:lnSpc>
                <a:spcPts val="4800"/>
              </a:lnSpc>
              <a:spcBef>
                <a:spcPts val="0"/>
              </a:spcBef>
              <a:defRPr sz="3200"/>
            </a:pPr>
            <a:r>
              <a:t>  ...</a:t>
            </a:r>
          </a:p>
          <a:p>
            <a:pPr defTabSz="1828800">
              <a:lnSpc>
                <a:spcPts val="4800"/>
              </a:lnSpc>
              <a:spcBef>
                <a:spcPts val="0"/>
              </a:spcBef>
              <a:defRPr sz="3200"/>
            </a:pPr>
            <a:r>
              <a:rPr>
                <a:solidFill>
                  <a:srgbClr val="ABAFB3"/>
                </a:solidFill>
              </a:rPr>
              <a:t>end</a:t>
            </a:r>
          </a:p>
        </p:txBody>
      </p:sp>
    </p:spTree>
  </p:cSld>
  <p:clrMapOvr>
    <a:masterClrMapping/>
  </p:clrMapOvr>
  <p:transition spd="med"/>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 name="Rectangle"/>
          <p:cNvSpPr/>
          <p:nvPr/>
        </p:nvSpPr>
        <p:spPr>
          <a:xfrm>
            <a:off x="4635665" y="3224322"/>
            <a:ext cx="7207013" cy="8350208"/>
          </a:xfrm>
          <a:prstGeom prst="rect">
            <a:avLst/>
          </a:prstGeom>
          <a:solidFill>
            <a:schemeClr val="accent3">
              <a:lumOff val="44000"/>
            </a:schemeClr>
          </a:solidFill>
          <a:ln w="25400">
            <a:solidFill>
              <a:schemeClr val="accent1">
                <a:hueOff val="-11070000"/>
                <a:satOff val="-41666"/>
                <a:lumOff val="-81176"/>
              </a:schemeClr>
            </a:solidFill>
          </a:ln>
        </p:spPr>
        <p:txBody>
          <a:bodyPr lIns="178593" tIns="178593" rIns="178593" bIns="178593" anchor="ctr"/>
          <a:lstStyle/>
          <a:p>
            <a:pPr algn="ctr">
              <a:lnSpc>
                <a:spcPts val="4800"/>
              </a:lnSpc>
              <a:defRPr sz="4200"/>
            </a:pPr>
            <a:endParaRPr/>
          </a:p>
        </p:txBody>
      </p:sp>
      <p:sp>
        <p:nvSpPr>
          <p:cNvPr id="400" name="Rectangle"/>
          <p:cNvSpPr/>
          <p:nvPr/>
        </p:nvSpPr>
        <p:spPr>
          <a:xfrm>
            <a:off x="12541321" y="3224322"/>
            <a:ext cx="7207013" cy="8350208"/>
          </a:xfrm>
          <a:prstGeom prst="rect">
            <a:avLst/>
          </a:prstGeom>
          <a:solidFill>
            <a:schemeClr val="accent3">
              <a:lumOff val="44000"/>
            </a:schemeClr>
          </a:solidFill>
          <a:ln w="25400">
            <a:solidFill>
              <a:schemeClr val="accent1">
                <a:hueOff val="-11070000"/>
                <a:satOff val="-41666"/>
                <a:lumOff val="-81176"/>
              </a:schemeClr>
            </a:solidFill>
          </a:ln>
        </p:spPr>
        <p:txBody>
          <a:bodyPr lIns="178593" tIns="178593" rIns="178593" bIns="178593" anchor="ctr"/>
          <a:lstStyle/>
          <a:p>
            <a:pPr algn="ctr">
              <a:lnSpc>
                <a:spcPts val="4800"/>
              </a:lnSpc>
              <a:defRPr sz="4200"/>
            </a:pPr>
            <a:endParaRPr/>
          </a:p>
        </p:txBody>
      </p:sp>
      <p:sp>
        <p:nvSpPr>
          <p:cNvPr id="401" name="Data definition…"/>
          <p:cNvSpPr/>
          <p:nvPr/>
        </p:nvSpPr>
        <p:spPr>
          <a:xfrm>
            <a:off x="4635665" y="3224322"/>
            <a:ext cx="7207013" cy="8350208"/>
          </a:xfrm>
          <a:prstGeom prst="rect">
            <a:avLst/>
          </a:prstGeom>
          <a:solidFill>
            <a:schemeClr val="accent3">
              <a:lumOff val="44000"/>
            </a:schemeClr>
          </a:solidFill>
          <a:ln w="25400">
            <a:solidFill>
              <a:schemeClr val="accent1">
                <a:hueOff val="-11070000"/>
                <a:satOff val="-41666"/>
                <a:lumOff val="-81176"/>
              </a:schemeClr>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78593" tIns="178593" rIns="178593" bIns="178593" anchor="ctr"/>
          <a:lstStyle/>
          <a:p>
            <a:pPr defTabSz="821531">
              <a:lnSpc>
                <a:spcPts val="7300"/>
              </a:lnSpc>
              <a:spcBef>
                <a:spcPts val="3700"/>
              </a:spcBef>
              <a:defRPr sz="5800" i="0"/>
            </a:pPr>
            <a:r>
              <a:rPr i="1">
                <a:solidFill>
                  <a:schemeClr val="accent4">
                    <a:lumOff val="-8800"/>
                  </a:schemeClr>
                </a:solidFill>
              </a:rPr>
              <a:t>Data definition</a:t>
            </a:r>
          </a:p>
          <a:p>
            <a:pPr defTabSz="821531">
              <a:lnSpc>
                <a:spcPts val="7300"/>
              </a:lnSpc>
              <a:spcBef>
                <a:spcPts val="3700"/>
              </a:spcBef>
              <a:defRPr sz="5800" i="0"/>
            </a:pPr>
            <a:r>
              <a:rPr i="1">
                <a:solidFill>
                  <a:schemeClr val="accent4">
                    <a:lumOff val="-8800"/>
                  </a:schemeClr>
                </a:solidFill>
              </a:rPr>
              <a:t>Examples</a:t>
            </a:r>
          </a:p>
          <a:p>
            <a:pPr defTabSz="821531">
              <a:lnSpc>
                <a:spcPts val="7300"/>
              </a:lnSpc>
              <a:spcBef>
                <a:spcPts val="3700"/>
              </a:spcBef>
              <a:defRPr sz="5800" i="0"/>
            </a:pPr>
            <a:r>
              <a:rPr i="1">
                <a:solidFill>
                  <a:schemeClr val="accent4">
                    <a:lumOff val="-8800"/>
                  </a:schemeClr>
                </a:solidFill>
              </a:rPr>
              <a:t>Template</a:t>
            </a:r>
          </a:p>
        </p:txBody>
      </p:sp>
      <p:sp>
        <p:nvSpPr>
          <p:cNvPr id="402" name="Data"/>
          <p:cNvSpPr txBox="1"/>
          <p:nvPr/>
        </p:nvSpPr>
        <p:spPr>
          <a:xfrm>
            <a:off x="7422087" y="1296067"/>
            <a:ext cx="1751504" cy="1095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tIns="91439" bIns="91439">
            <a:spAutoFit/>
          </a:bodyPr>
          <a:lstStyle>
            <a:lvl1pPr defTabSz="821531">
              <a:lnSpc>
                <a:spcPts val="7300"/>
              </a:lnSpc>
              <a:spcBef>
                <a:spcPts val="3700"/>
              </a:spcBef>
              <a:defRPr sz="5800">
                <a:solidFill>
                  <a:srgbClr val="965EAE"/>
                </a:solidFill>
              </a:defRPr>
            </a:lvl1pPr>
          </a:lstStyle>
          <a:p>
            <a:pPr>
              <a:defRPr i="0">
                <a:solidFill>
                  <a:schemeClr val="accent1">
                    <a:hueOff val="-11070000"/>
                    <a:satOff val="-41666"/>
                    <a:lumOff val="-81176"/>
                  </a:schemeClr>
                </a:solidFill>
              </a:defRPr>
            </a:pPr>
            <a:r>
              <a:rPr i="1">
                <a:solidFill>
                  <a:srgbClr val="965EAE"/>
                </a:solidFill>
              </a:rPr>
              <a:t>Data</a:t>
            </a:r>
          </a:p>
        </p:txBody>
      </p:sp>
      <p:sp>
        <p:nvSpPr>
          <p:cNvPr id="403" name="Functions"/>
          <p:cNvSpPr txBox="1"/>
          <p:nvPr/>
        </p:nvSpPr>
        <p:spPr>
          <a:xfrm>
            <a:off x="14695414" y="1296067"/>
            <a:ext cx="3389073" cy="1095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tIns="91439" bIns="91439">
            <a:spAutoFit/>
          </a:bodyPr>
          <a:lstStyle>
            <a:lvl1pPr defTabSz="821531">
              <a:lnSpc>
                <a:spcPts val="7300"/>
              </a:lnSpc>
              <a:spcBef>
                <a:spcPts val="3700"/>
              </a:spcBef>
              <a:defRPr sz="5800">
                <a:solidFill>
                  <a:srgbClr val="965EAE"/>
                </a:solidFill>
              </a:defRPr>
            </a:lvl1pPr>
          </a:lstStyle>
          <a:p>
            <a:pPr>
              <a:defRPr i="0">
                <a:solidFill>
                  <a:schemeClr val="accent1">
                    <a:hueOff val="-11070000"/>
                    <a:satOff val="-41666"/>
                    <a:lumOff val="-81176"/>
                  </a:schemeClr>
                </a:solidFill>
              </a:defRPr>
            </a:pPr>
            <a:r>
              <a:rPr i="1">
                <a:solidFill>
                  <a:srgbClr val="965EAE"/>
                </a:solidFill>
              </a:rPr>
              <a:t>Functions</a:t>
            </a:r>
          </a:p>
        </p:txBody>
      </p:sp>
      <p:sp>
        <p:nvSpPr>
          <p:cNvPr id="404" name="Signature…"/>
          <p:cNvSpPr/>
          <p:nvPr/>
        </p:nvSpPr>
        <p:spPr>
          <a:xfrm>
            <a:off x="12541322" y="3224322"/>
            <a:ext cx="7207013" cy="8350208"/>
          </a:xfrm>
          <a:prstGeom prst="rect">
            <a:avLst/>
          </a:prstGeom>
          <a:solidFill>
            <a:schemeClr val="accent3">
              <a:lumOff val="44000"/>
            </a:schemeClr>
          </a:solidFill>
          <a:ln w="25400">
            <a:solidFill>
              <a:schemeClr val="accent1">
                <a:hueOff val="-11070000"/>
                <a:satOff val="-41666"/>
                <a:lumOff val="-81176"/>
              </a:schemeClr>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78593" tIns="178593" rIns="178593" bIns="178593" anchor="ctr"/>
          <a:lstStyle/>
          <a:p>
            <a:pPr defTabSz="821531">
              <a:lnSpc>
                <a:spcPts val="7300"/>
              </a:lnSpc>
              <a:spcBef>
                <a:spcPts val="3700"/>
              </a:spcBef>
              <a:defRPr sz="5800" i="0"/>
            </a:pPr>
            <a:r>
              <a:rPr i="1">
                <a:solidFill>
                  <a:schemeClr val="accent4">
                    <a:lumOff val="-8800"/>
                  </a:schemeClr>
                </a:solidFill>
              </a:rPr>
              <a:t>Signature</a:t>
            </a:r>
            <a:endParaRPr i="1">
              <a:solidFill>
                <a:srgbClr val="B51700"/>
              </a:solidFill>
            </a:endParaRPr>
          </a:p>
          <a:p>
            <a:pPr defTabSz="821531">
              <a:lnSpc>
                <a:spcPts val="7300"/>
              </a:lnSpc>
              <a:spcBef>
                <a:spcPts val="3700"/>
              </a:spcBef>
              <a:defRPr sz="5800" i="0"/>
            </a:pPr>
            <a:r>
              <a:rPr i="1">
                <a:solidFill>
                  <a:schemeClr val="accent4">
                    <a:lumOff val="-8800"/>
                  </a:schemeClr>
                </a:solidFill>
              </a:rPr>
              <a:t>Docstring</a:t>
            </a:r>
          </a:p>
          <a:p>
            <a:pPr defTabSz="821531">
              <a:lnSpc>
                <a:spcPts val="7300"/>
              </a:lnSpc>
              <a:spcBef>
                <a:spcPts val="3700"/>
              </a:spcBef>
              <a:defRPr sz="5800" i="0"/>
            </a:pPr>
            <a:r>
              <a:rPr i="1">
                <a:solidFill>
                  <a:srgbClr val="B51700"/>
                </a:solidFill>
              </a:rPr>
              <a:t>Examples</a:t>
            </a:r>
          </a:p>
          <a:p>
            <a:pPr defTabSz="821531">
              <a:lnSpc>
                <a:spcPts val="7300"/>
              </a:lnSpc>
              <a:spcBef>
                <a:spcPts val="3700"/>
              </a:spcBef>
              <a:defRPr sz="5800" i="0"/>
            </a:pPr>
            <a:r>
              <a:t>Body</a:t>
            </a:r>
          </a:p>
        </p:txBody>
      </p:sp>
    </p:spTree>
  </p:cSld>
  <p:clrMapOvr>
    <a:masterClrMapping/>
  </p:clrMapOvr>
  <p:transition spd="med"/>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 name="fun draw-light(tl :: TrafficLight) -&gt; Image:…"/>
          <p:cNvSpPr txBox="1">
            <a:spLocks noGrp="1"/>
          </p:cNvSpPr>
          <p:nvPr>
            <p:ph type="body" idx="1"/>
          </p:nvPr>
        </p:nvSpPr>
        <p:spPr>
          <a:prstGeom prst="rect">
            <a:avLst/>
          </a:prstGeom>
        </p:spPr>
        <p:txBody>
          <a:bodyPr/>
          <a:lstStyle/>
          <a:p>
            <a:pPr defTabSz="1828800">
              <a:lnSpc>
                <a:spcPts val="4800"/>
              </a:lnSpc>
              <a:spcBef>
                <a:spcPts val="0"/>
              </a:spcBef>
              <a:defRPr sz="3200"/>
            </a:pPr>
            <a:r>
              <a:rPr>
                <a:solidFill>
                  <a:srgbClr val="ABAFB3"/>
                </a:solidFill>
              </a:rPr>
              <a:t>fun</a:t>
            </a:r>
            <a:r>
              <a:t> </a:t>
            </a:r>
            <a:r>
              <a:rPr b="1">
                <a:solidFill>
                  <a:srgbClr val="9F59B3"/>
                </a:solidFill>
              </a:rPr>
              <a:t>draw-light</a:t>
            </a:r>
            <a:r>
              <a:t>(tl :: TrafficLight) -&gt; Image:</a:t>
            </a:r>
          </a:p>
          <a:p>
            <a:pPr defTabSz="1828800">
              <a:lnSpc>
                <a:spcPts val="4800"/>
              </a:lnSpc>
              <a:spcBef>
                <a:spcPts val="0"/>
              </a:spcBef>
              <a:defRPr sz="3200"/>
            </a:pPr>
            <a:r>
              <a:t>  </a:t>
            </a:r>
            <a:r>
              <a:rPr>
                <a:solidFill>
                  <a:srgbClr val="ABAFB3"/>
                </a:solidFill>
              </a:rPr>
              <a:t>doc</a:t>
            </a:r>
            <a:r>
              <a:t>: </a:t>
            </a:r>
            <a:r>
              <a:rPr>
                <a:solidFill>
                  <a:srgbClr val="507EB3"/>
                </a:solidFill>
              </a:rPr>
              <a:t>"Draw a circle of the given color, rendering a traffic light"</a:t>
            </a:r>
          </a:p>
          <a:p>
            <a:pPr defTabSz="1828800">
              <a:lnSpc>
                <a:spcPts val="4800"/>
              </a:lnSpc>
              <a:spcBef>
                <a:spcPts val="0"/>
              </a:spcBef>
              <a:defRPr sz="3200"/>
            </a:pPr>
            <a:r>
              <a:t>  ...</a:t>
            </a:r>
          </a:p>
          <a:p>
            <a:pPr defTabSz="1828800">
              <a:lnSpc>
                <a:spcPts val="4800"/>
              </a:lnSpc>
              <a:spcBef>
                <a:spcPts val="0"/>
              </a:spcBef>
              <a:defRPr sz="3200"/>
            </a:pPr>
            <a:r>
              <a:rPr>
                <a:solidFill>
                  <a:srgbClr val="ABAFB3"/>
                </a:solidFill>
              </a:rPr>
              <a:t>where</a:t>
            </a:r>
            <a:r>
              <a:t>:</a:t>
            </a:r>
          </a:p>
          <a:p>
            <a:pPr defTabSz="1828800">
              <a:lnSpc>
                <a:spcPts val="4800"/>
              </a:lnSpc>
              <a:spcBef>
                <a:spcPts val="0"/>
              </a:spcBef>
              <a:defRPr sz="3200"/>
            </a:pPr>
            <a:r>
              <a:t>  draw-light(green) </a:t>
            </a:r>
            <a:r>
              <a:rPr>
                <a:solidFill>
                  <a:srgbClr val="ABAFB3"/>
                </a:solidFill>
              </a:rPr>
              <a:t>is</a:t>
            </a:r>
            <a:r>
              <a:t> circle(20, </a:t>
            </a:r>
            <a:r>
              <a:rPr>
                <a:solidFill>
                  <a:srgbClr val="507EB3"/>
                </a:solidFill>
              </a:rPr>
              <a:t>"solid"</a:t>
            </a:r>
            <a:r>
              <a:t>, </a:t>
            </a:r>
            <a:r>
              <a:rPr>
                <a:solidFill>
                  <a:srgbClr val="507EB3"/>
                </a:solidFill>
              </a:rPr>
              <a:t>"green"</a:t>
            </a:r>
            <a:r>
              <a:t>)</a:t>
            </a:r>
          </a:p>
          <a:p>
            <a:pPr defTabSz="1828800">
              <a:lnSpc>
                <a:spcPts val="4800"/>
              </a:lnSpc>
              <a:spcBef>
                <a:spcPts val="0"/>
              </a:spcBef>
              <a:defRPr sz="3200"/>
            </a:pPr>
            <a:r>
              <a:t>  draw-light(yellow) </a:t>
            </a:r>
            <a:r>
              <a:rPr>
                <a:solidFill>
                  <a:srgbClr val="ABAFB3"/>
                </a:solidFill>
              </a:rPr>
              <a:t>is</a:t>
            </a:r>
            <a:r>
              <a:t> circle(20, </a:t>
            </a:r>
            <a:r>
              <a:rPr>
                <a:solidFill>
                  <a:srgbClr val="507EB3"/>
                </a:solidFill>
              </a:rPr>
              <a:t>"solid"</a:t>
            </a:r>
            <a:r>
              <a:t>, </a:t>
            </a:r>
            <a:r>
              <a:rPr>
                <a:solidFill>
                  <a:srgbClr val="507EB3"/>
                </a:solidFill>
              </a:rPr>
              <a:t>"yellow"</a:t>
            </a:r>
            <a:r>
              <a:t>)</a:t>
            </a:r>
          </a:p>
          <a:p>
            <a:pPr defTabSz="1828800">
              <a:lnSpc>
                <a:spcPts val="4800"/>
              </a:lnSpc>
              <a:spcBef>
                <a:spcPts val="0"/>
              </a:spcBef>
              <a:defRPr sz="3200"/>
            </a:pPr>
            <a:r>
              <a:t>  draw-light(red) </a:t>
            </a:r>
            <a:r>
              <a:rPr>
                <a:solidFill>
                  <a:srgbClr val="ABAFB3"/>
                </a:solidFill>
              </a:rPr>
              <a:t>is</a:t>
            </a:r>
            <a:r>
              <a:t> circle(20, </a:t>
            </a:r>
            <a:r>
              <a:rPr>
                <a:solidFill>
                  <a:srgbClr val="507EB3"/>
                </a:solidFill>
              </a:rPr>
              <a:t>"solid"</a:t>
            </a:r>
            <a:r>
              <a:t>, </a:t>
            </a:r>
            <a:r>
              <a:rPr>
                <a:solidFill>
                  <a:srgbClr val="507EB3"/>
                </a:solidFill>
              </a:rPr>
              <a:t>"red"</a:t>
            </a:r>
            <a:r>
              <a:t>)</a:t>
            </a:r>
          </a:p>
          <a:p>
            <a:pPr defTabSz="1828800">
              <a:lnSpc>
                <a:spcPts val="4800"/>
              </a:lnSpc>
              <a:spcBef>
                <a:spcPts val="0"/>
              </a:spcBef>
              <a:defRPr sz="3200"/>
            </a:pPr>
            <a:r>
              <a:rPr>
                <a:solidFill>
                  <a:srgbClr val="ABAFB3"/>
                </a:solidFill>
              </a:rPr>
              <a:t>end</a:t>
            </a:r>
          </a:p>
          <a:p>
            <a:pPr defTabSz="1828800">
              <a:lnSpc>
                <a:spcPts val="4800"/>
              </a:lnSpc>
              <a:spcBef>
                <a:spcPts val="0"/>
              </a:spcBef>
              <a:defRPr sz="3200"/>
            </a:pPr>
            <a:endParaRPr>
              <a:solidFill>
                <a:srgbClr val="ABAFB3"/>
              </a:solidFill>
            </a:endParaRPr>
          </a:p>
          <a:p>
            <a:pPr defTabSz="1828800">
              <a:lnSpc>
                <a:spcPts val="4800"/>
              </a:lnSpc>
              <a:spcBef>
                <a:spcPts val="0"/>
              </a:spcBef>
              <a:defRPr sz="3200"/>
            </a:pPr>
            <a:endParaRPr>
              <a:solidFill>
                <a:srgbClr val="ABAFB3"/>
              </a:solidFill>
            </a:endParaRPr>
          </a:p>
          <a:p>
            <a:pPr defTabSz="1828800">
              <a:lnSpc>
                <a:spcPts val="4800"/>
              </a:lnSpc>
              <a:spcBef>
                <a:spcPts val="0"/>
              </a:spcBef>
              <a:defRPr sz="3200"/>
            </a:pPr>
            <a:endParaRPr>
              <a:solidFill>
                <a:srgbClr val="ABAFB3"/>
              </a:solidFill>
            </a:endParaRPr>
          </a:p>
          <a:p>
            <a:pPr defTabSz="1828800">
              <a:lnSpc>
                <a:spcPts val="4800"/>
              </a:lnSpc>
              <a:spcBef>
                <a:spcPts val="0"/>
              </a:spcBef>
              <a:defRPr sz="3200"/>
            </a:pPr>
            <a:r>
              <a:rPr>
                <a:solidFill>
                  <a:srgbClr val="ABAFB3"/>
                </a:solidFill>
              </a:rPr>
              <a:t>fun</a:t>
            </a:r>
            <a:r>
              <a:t> </a:t>
            </a:r>
            <a:r>
              <a:rPr b="1">
                <a:solidFill>
                  <a:srgbClr val="9F59B3"/>
                </a:solidFill>
              </a:rPr>
              <a:t>next-light</a:t>
            </a:r>
            <a:r>
              <a:t>(tl :: TrafficLight) -&gt; TrafficLight:</a:t>
            </a:r>
          </a:p>
          <a:p>
            <a:pPr defTabSz="1828800">
              <a:lnSpc>
                <a:spcPts val="4800"/>
              </a:lnSpc>
              <a:spcBef>
                <a:spcPts val="0"/>
              </a:spcBef>
              <a:defRPr sz="3200"/>
            </a:pPr>
            <a:r>
              <a:t>  </a:t>
            </a:r>
            <a:r>
              <a:rPr>
                <a:solidFill>
                  <a:srgbClr val="ABAFB3"/>
                </a:solidFill>
              </a:rPr>
              <a:t>doc</a:t>
            </a:r>
            <a:r>
              <a:t>: </a:t>
            </a:r>
            <a:r>
              <a:rPr>
                <a:solidFill>
                  <a:srgbClr val="507EB3"/>
                </a:solidFill>
              </a:rPr>
              <a:t>"Produce the next light in the sequence green, yellow, red"</a:t>
            </a:r>
          </a:p>
          <a:p>
            <a:pPr defTabSz="1828800">
              <a:lnSpc>
                <a:spcPts val="4800"/>
              </a:lnSpc>
              <a:spcBef>
                <a:spcPts val="0"/>
              </a:spcBef>
              <a:defRPr sz="3200"/>
            </a:pPr>
            <a:r>
              <a:t>  ...</a:t>
            </a:r>
          </a:p>
          <a:p>
            <a:pPr defTabSz="1828800">
              <a:lnSpc>
                <a:spcPts val="4800"/>
              </a:lnSpc>
              <a:spcBef>
                <a:spcPts val="0"/>
              </a:spcBef>
              <a:defRPr sz="3200"/>
            </a:pPr>
            <a:r>
              <a:rPr>
                <a:solidFill>
                  <a:srgbClr val="ABAFB3"/>
                </a:solidFill>
              </a:rPr>
              <a:t>end</a:t>
            </a:r>
          </a:p>
        </p:txBody>
      </p:sp>
    </p:spTree>
  </p:cSld>
  <p:clrMapOvr>
    <a:masterClrMapping/>
  </p:clrMapOvr>
  <p:transition spd="med"/>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 name="fun draw-light(tl :: TrafficLight) -&gt; Image:…"/>
          <p:cNvSpPr txBox="1">
            <a:spLocks noGrp="1"/>
          </p:cNvSpPr>
          <p:nvPr>
            <p:ph type="body" idx="1"/>
          </p:nvPr>
        </p:nvSpPr>
        <p:spPr>
          <a:prstGeom prst="rect">
            <a:avLst/>
          </a:prstGeom>
        </p:spPr>
        <p:txBody>
          <a:bodyPr/>
          <a:lstStyle/>
          <a:p>
            <a:pPr defTabSz="1828800">
              <a:lnSpc>
                <a:spcPts val="4800"/>
              </a:lnSpc>
              <a:spcBef>
                <a:spcPts val="0"/>
              </a:spcBef>
              <a:defRPr sz="3200"/>
            </a:pPr>
            <a:r>
              <a:rPr>
                <a:solidFill>
                  <a:srgbClr val="ABAFB3"/>
                </a:solidFill>
              </a:rPr>
              <a:t>fun</a:t>
            </a:r>
            <a:r>
              <a:t> </a:t>
            </a:r>
            <a:r>
              <a:rPr b="1">
                <a:solidFill>
                  <a:srgbClr val="9F59B3"/>
                </a:solidFill>
              </a:rPr>
              <a:t>draw-light</a:t>
            </a:r>
            <a:r>
              <a:t>(tl :: TrafficLight) -&gt; Image:</a:t>
            </a:r>
          </a:p>
          <a:p>
            <a:pPr defTabSz="1828800">
              <a:lnSpc>
                <a:spcPts val="4800"/>
              </a:lnSpc>
              <a:spcBef>
                <a:spcPts val="0"/>
              </a:spcBef>
              <a:defRPr sz="3200"/>
            </a:pPr>
            <a:r>
              <a:t>  </a:t>
            </a:r>
            <a:r>
              <a:rPr>
                <a:solidFill>
                  <a:srgbClr val="ABAFB3"/>
                </a:solidFill>
              </a:rPr>
              <a:t>doc</a:t>
            </a:r>
            <a:r>
              <a:t>: </a:t>
            </a:r>
            <a:r>
              <a:rPr>
                <a:solidFill>
                  <a:srgbClr val="507EB3"/>
                </a:solidFill>
              </a:rPr>
              <a:t>"Draw a circle of the given color, rendering a traffic light"</a:t>
            </a:r>
          </a:p>
          <a:p>
            <a:pPr defTabSz="1828800">
              <a:lnSpc>
                <a:spcPts val="4800"/>
              </a:lnSpc>
              <a:spcBef>
                <a:spcPts val="0"/>
              </a:spcBef>
              <a:defRPr sz="3200"/>
            </a:pPr>
            <a:r>
              <a:t>  ...</a:t>
            </a:r>
          </a:p>
          <a:p>
            <a:pPr defTabSz="1828800">
              <a:lnSpc>
                <a:spcPts val="4800"/>
              </a:lnSpc>
              <a:spcBef>
                <a:spcPts val="0"/>
              </a:spcBef>
              <a:defRPr sz="3200"/>
            </a:pPr>
            <a:r>
              <a:rPr>
                <a:solidFill>
                  <a:srgbClr val="ABAFB3"/>
                </a:solidFill>
              </a:rPr>
              <a:t>where</a:t>
            </a:r>
            <a:r>
              <a:t>:</a:t>
            </a:r>
          </a:p>
          <a:p>
            <a:pPr defTabSz="1828800">
              <a:lnSpc>
                <a:spcPts val="4800"/>
              </a:lnSpc>
              <a:spcBef>
                <a:spcPts val="0"/>
              </a:spcBef>
              <a:defRPr sz="3200"/>
            </a:pPr>
            <a:r>
              <a:t>  draw-light(green) </a:t>
            </a:r>
            <a:r>
              <a:rPr>
                <a:solidFill>
                  <a:srgbClr val="ABAFB3"/>
                </a:solidFill>
              </a:rPr>
              <a:t>is</a:t>
            </a:r>
            <a:r>
              <a:t> circle(20, </a:t>
            </a:r>
            <a:r>
              <a:rPr>
                <a:solidFill>
                  <a:srgbClr val="507EB3"/>
                </a:solidFill>
              </a:rPr>
              <a:t>"solid"</a:t>
            </a:r>
            <a:r>
              <a:t>, </a:t>
            </a:r>
            <a:r>
              <a:rPr>
                <a:solidFill>
                  <a:srgbClr val="507EB3"/>
                </a:solidFill>
              </a:rPr>
              <a:t>"green"</a:t>
            </a:r>
            <a:r>
              <a:t>)</a:t>
            </a:r>
          </a:p>
          <a:p>
            <a:pPr defTabSz="1828800">
              <a:lnSpc>
                <a:spcPts val="4800"/>
              </a:lnSpc>
              <a:spcBef>
                <a:spcPts val="0"/>
              </a:spcBef>
              <a:defRPr sz="3200"/>
            </a:pPr>
            <a:r>
              <a:t>  draw-light(yellow) </a:t>
            </a:r>
            <a:r>
              <a:rPr>
                <a:solidFill>
                  <a:srgbClr val="ABAFB3"/>
                </a:solidFill>
              </a:rPr>
              <a:t>is</a:t>
            </a:r>
            <a:r>
              <a:t> circle(20, </a:t>
            </a:r>
            <a:r>
              <a:rPr>
                <a:solidFill>
                  <a:srgbClr val="507EB3"/>
                </a:solidFill>
              </a:rPr>
              <a:t>"solid"</a:t>
            </a:r>
            <a:r>
              <a:t>, </a:t>
            </a:r>
            <a:r>
              <a:rPr>
                <a:solidFill>
                  <a:srgbClr val="507EB3"/>
                </a:solidFill>
              </a:rPr>
              <a:t>"yellow"</a:t>
            </a:r>
            <a:r>
              <a:t>)</a:t>
            </a:r>
          </a:p>
          <a:p>
            <a:pPr defTabSz="1828800">
              <a:lnSpc>
                <a:spcPts val="4800"/>
              </a:lnSpc>
              <a:spcBef>
                <a:spcPts val="0"/>
              </a:spcBef>
              <a:defRPr sz="3200"/>
            </a:pPr>
            <a:r>
              <a:t>  draw-light(red) </a:t>
            </a:r>
            <a:r>
              <a:rPr>
                <a:solidFill>
                  <a:srgbClr val="ABAFB3"/>
                </a:solidFill>
              </a:rPr>
              <a:t>is</a:t>
            </a:r>
            <a:r>
              <a:t> circle(20, </a:t>
            </a:r>
            <a:r>
              <a:rPr>
                <a:solidFill>
                  <a:srgbClr val="507EB3"/>
                </a:solidFill>
              </a:rPr>
              <a:t>"solid"</a:t>
            </a:r>
            <a:r>
              <a:t>, </a:t>
            </a:r>
            <a:r>
              <a:rPr>
                <a:solidFill>
                  <a:srgbClr val="507EB3"/>
                </a:solidFill>
              </a:rPr>
              <a:t>"red"</a:t>
            </a:r>
            <a:r>
              <a:t>)</a:t>
            </a:r>
          </a:p>
          <a:p>
            <a:pPr defTabSz="1828800">
              <a:lnSpc>
                <a:spcPts val="4800"/>
              </a:lnSpc>
              <a:spcBef>
                <a:spcPts val="0"/>
              </a:spcBef>
              <a:defRPr sz="3200"/>
            </a:pPr>
            <a:r>
              <a:rPr>
                <a:solidFill>
                  <a:srgbClr val="ABAFB3"/>
                </a:solidFill>
              </a:rPr>
              <a:t>end</a:t>
            </a:r>
          </a:p>
          <a:p>
            <a:pPr defTabSz="1828800">
              <a:lnSpc>
                <a:spcPts val="4800"/>
              </a:lnSpc>
              <a:spcBef>
                <a:spcPts val="0"/>
              </a:spcBef>
              <a:defRPr sz="3200"/>
            </a:pPr>
            <a:endParaRPr>
              <a:solidFill>
                <a:srgbClr val="ABAFB3"/>
              </a:solidFill>
            </a:endParaRPr>
          </a:p>
          <a:p>
            <a:pPr defTabSz="1828800">
              <a:lnSpc>
                <a:spcPts val="4800"/>
              </a:lnSpc>
              <a:spcBef>
                <a:spcPts val="0"/>
              </a:spcBef>
              <a:defRPr sz="3200"/>
            </a:pPr>
            <a:endParaRPr>
              <a:solidFill>
                <a:srgbClr val="ABAFB3"/>
              </a:solidFill>
            </a:endParaRPr>
          </a:p>
          <a:p>
            <a:pPr defTabSz="1828800">
              <a:lnSpc>
                <a:spcPts val="4800"/>
              </a:lnSpc>
              <a:spcBef>
                <a:spcPts val="0"/>
              </a:spcBef>
              <a:defRPr sz="3200"/>
            </a:pPr>
            <a:endParaRPr>
              <a:solidFill>
                <a:srgbClr val="ABAFB3"/>
              </a:solidFill>
            </a:endParaRPr>
          </a:p>
          <a:p>
            <a:pPr defTabSz="1828800">
              <a:lnSpc>
                <a:spcPts val="4800"/>
              </a:lnSpc>
              <a:spcBef>
                <a:spcPts val="0"/>
              </a:spcBef>
              <a:defRPr sz="3200"/>
            </a:pPr>
            <a:r>
              <a:rPr>
                <a:solidFill>
                  <a:srgbClr val="ABAFB3"/>
                </a:solidFill>
              </a:rPr>
              <a:t>fun</a:t>
            </a:r>
            <a:r>
              <a:t> </a:t>
            </a:r>
            <a:r>
              <a:rPr b="1">
                <a:solidFill>
                  <a:srgbClr val="9F59B3"/>
                </a:solidFill>
              </a:rPr>
              <a:t>next-light</a:t>
            </a:r>
            <a:r>
              <a:t>(tl :: TrafficLight) -&gt; TrafficLight:</a:t>
            </a:r>
          </a:p>
          <a:p>
            <a:pPr defTabSz="1828800">
              <a:lnSpc>
                <a:spcPts val="4800"/>
              </a:lnSpc>
              <a:spcBef>
                <a:spcPts val="0"/>
              </a:spcBef>
              <a:defRPr sz="3200"/>
            </a:pPr>
            <a:r>
              <a:t>  </a:t>
            </a:r>
            <a:r>
              <a:rPr>
                <a:solidFill>
                  <a:srgbClr val="ABAFB3"/>
                </a:solidFill>
              </a:rPr>
              <a:t>doc</a:t>
            </a:r>
            <a:r>
              <a:t>: </a:t>
            </a:r>
            <a:r>
              <a:rPr>
                <a:solidFill>
                  <a:srgbClr val="507EB3"/>
                </a:solidFill>
              </a:rPr>
              <a:t>"Produce the next light in the sequence green, yellow, red"</a:t>
            </a:r>
          </a:p>
          <a:p>
            <a:pPr defTabSz="1828800">
              <a:lnSpc>
                <a:spcPts val="4800"/>
              </a:lnSpc>
              <a:spcBef>
                <a:spcPts val="0"/>
              </a:spcBef>
              <a:defRPr sz="3200"/>
            </a:pPr>
            <a:r>
              <a:t>  ...</a:t>
            </a:r>
          </a:p>
          <a:p>
            <a:pPr defTabSz="1828800">
              <a:lnSpc>
                <a:spcPts val="4800"/>
              </a:lnSpc>
              <a:spcBef>
                <a:spcPts val="0"/>
              </a:spcBef>
              <a:defRPr sz="3200"/>
            </a:pPr>
            <a:r>
              <a:rPr>
                <a:solidFill>
                  <a:srgbClr val="ABAFB3"/>
                </a:solidFill>
              </a:rPr>
              <a:t>where</a:t>
            </a:r>
            <a:r>
              <a:t>:</a:t>
            </a:r>
          </a:p>
          <a:p>
            <a:pPr defTabSz="1828800">
              <a:lnSpc>
                <a:spcPts val="4800"/>
              </a:lnSpc>
              <a:spcBef>
                <a:spcPts val="0"/>
              </a:spcBef>
              <a:defRPr sz="3200"/>
            </a:pPr>
            <a:r>
              <a:t>  next-light(green) </a:t>
            </a:r>
            <a:r>
              <a:rPr>
                <a:solidFill>
                  <a:srgbClr val="ABAFB3"/>
                </a:solidFill>
              </a:rPr>
              <a:t>is</a:t>
            </a:r>
            <a:r>
              <a:t> yellow</a:t>
            </a:r>
          </a:p>
          <a:p>
            <a:pPr defTabSz="1828800">
              <a:lnSpc>
                <a:spcPts val="4800"/>
              </a:lnSpc>
              <a:spcBef>
                <a:spcPts val="0"/>
              </a:spcBef>
              <a:defRPr sz="3200"/>
            </a:pPr>
            <a:r>
              <a:t>  next-light(yellow) </a:t>
            </a:r>
            <a:r>
              <a:rPr>
                <a:solidFill>
                  <a:srgbClr val="ABAFB3"/>
                </a:solidFill>
              </a:rPr>
              <a:t>is</a:t>
            </a:r>
            <a:r>
              <a:t> red</a:t>
            </a:r>
          </a:p>
          <a:p>
            <a:pPr defTabSz="1828800">
              <a:lnSpc>
                <a:spcPts val="4800"/>
              </a:lnSpc>
              <a:spcBef>
                <a:spcPts val="0"/>
              </a:spcBef>
              <a:defRPr sz="3200"/>
            </a:pPr>
            <a:r>
              <a:t>  next-light(red) </a:t>
            </a:r>
            <a:r>
              <a:rPr>
                <a:solidFill>
                  <a:srgbClr val="ABAFB3"/>
                </a:solidFill>
              </a:rPr>
              <a:t>is</a:t>
            </a:r>
            <a:r>
              <a:t> green</a:t>
            </a:r>
          </a:p>
          <a:p>
            <a:pPr defTabSz="1828800">
              <a:lnSpc>
                <a:spcPts val="4800"/>
              </a:lnSpc>
              <a:spcBef>
                <a:spcPts val="0"/>
              </a:spcBef>
              <a:defRPr sz="3200"/>
            </a:pPr>
            <a:r>
              <a:rPr>
                <a:solidFill>
                  <a:srgbClr val="ABAFB3"/>
                </a:solidFill>
              </a:rPr>
              <a:t>end</a:t>
            </a:r>
          </a:p>
        </p:txBody>
      </p:sp>
    </p:spTree>
  </p:cSld>
  <p:clrMapOvr>
    <a:masterClrMapping/>
  </p:clrMapOvr>
  <p:transition spd="med"/>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 name="Rectangle"/>
          <p:cNvSpPr/>
          <p:nvPr/>
        </p:nvSpPr>
        <p:spPr>
          <a:xfrm>
            <a:off x="4635665" y="3224322"/>
            <a:ext cx="7207013" cy="8350208"/>
          </a:xfrm>
          <a:prstGeom prst="rect">
            <a:avLst/>
          </a:prstGeom>
          <a:solidFill>
            <a:schemeClr val="accent3">
              <a:lumOff val="44000"/>
            </a:schemeClr>
          </a:solidFill>
          <a:ln w="25400">
            <a:solidFill>
              <a:schemeClr val="accent1">
                <a:hueOff val="-11070000"/>
                <a:satOff val="-41666"/>
                <a:lumOff val="-81176"/>
              </a:schemeClr>
            </a:solidFill>
          </a:ln>
        </p:spPr>
        <p:txBody>
          <a:bodyPr lIns="178593" tIns="178593" rIns="178593" bIns="178593" anchor="ctr"/>
          <a:lstStyle/>
          <a:p>
            <a:pPr algn="ctr">
              <a:lnSpc>
                <a:spcPts val="4800"/>
              </a:lnSpc>
              <a:defRPr sz="4200"/>
            </a:pPr>
            <a:endParaRPr/>
          </a:p>
        </p:txBody>
      </p:sp>
      <p:sp>
        <p:nvSpPr>
          <p:cNvPr id="411" name="Rectangle"/>
          <p:cNvSpPr/>
          <p:nvPr/>
        </p:nvSpPr>
        <p:spPr>
          <a:xfrm>
            <a:off x="12541321" y="3224322"/>
            <a:ext cx="7207013" cy="8350208"/>
          </a:xfrm>
          <a:prstGeom prst="rect">
            <a:avLst/>
          </a:prstGeom>
          <a:solidFill>
            <a:schemeClr val="accent3">
              <a:lumOff val="44000"/>
            </a:schemeClr>
          </a:solidFill>
          <a:ln w="25400">
            <a:solidFill>
              <a:schemeClr val="accent1">
                <a:hueOff val="-11070000"/>
                <a:satOff val="-41666"/>
                <a:lumOff val="-81176"/>
              </a:schemeClr>
            </a:solidFill>
          </a:ln>
        </p:spPr>
        <p:txBody>
          <a:bodyPr lIns="178593" tIns="178593" rIns="178593" bIns="178593" anchor="ctr"/>
          <a:lstStyle/>
          <a:p>
            <a:pPr algn="ctr">
              <a:lnSpc>
                <a:spcPts val="4800"/>
              </a:lnSpc>
              <a:defRPr sz="4200"/>
            </a:pPr>
            <a:endParaRPr/>
          </a:p>
        </p:txBody>
      </p:sp>
      <p:sp>
        <p:nvSpPr>
          <p:cNvPr id="412" name="Data definition…"/>
          <p:cNvSpPr/>
          <p:nvPr/>
        </p:nvSpPr>
        <p:spPr>
          <a:xfrm>
            <a:off x="4635665" y="3224322"/>
            <a:ext cx="7207013" cy="8350208"/>
          </a:xfrm>
          <a:prstGeom prst="rect">
            <a:avLst/>
          </a:prstGeom>
          <a:solidFill>
            <a:schemeClr val="accent3">
              <a:lumOff val="44000"/>
            </a:schemeClr>
          </a:solidFill>
          <a:ln w="25400">
            <a:solidFill>
              <a:schemeClr val="accent1">
                <a:hueOff val="-11070000"/>
                <a:satOff val="-41666"/>
                <a:lumOff val="-81176"/>
              </a:schemeClr>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78593" tIns="178593" rIns="178593" bIns="178593" anchor="ctr"/>
          <a:lstStyle/>
          <a:p>
            <a:pPr defTabSz="821531">
              <a:lnSpc>
                <a:spcPts val="7300"/>
              </a:lnSpc>
              <a:spcBef>
                <a:spcPts val="3700"/>
              </a:spcBef>
              <a:defRPr sz="5800" i="0"/>
            </a:pPr>
            <a:r>
              <a:rPr i="1">
                <a:solidFill>
                  <a:schemeClr val="accent4">
                    <a:lumOff val="-8800"/>
                  </a:schemeClr>
                </a:solidFill>
              </a:rPr>
              <a:t>Data definition</a:t>
            </a:r>
          </a:p>
          <a:p>
            <a:pPr defTabSz="821531">
              <a:lnSpc>
                <a:spcPts val="7300"/>
              </a:lnSpc>
              <a:spcBef>
                <a:spcPts val="3700"/>
              </a:spcBef>
              <a:defRPr sz="5800" i="0"/>
            </a:pPr>
            <a:r>
              <a:rPr i="1">
                <a:solidFill>
                  <a:schemeClr val="accent4">
                    <a:lumOff val="-8800"/>
                  </a:schemeClr>
                </a:solidFill>
              </a:rPr>
              <a:t>Examples</a:t>
            </a:r>
          </a:p>
          <a:p>
            <a:pPr defTabSz="821531">
              <a:lnSpc>
                <a:spcPts val="7300"/>
              </a:lnSpc>
              <a:spcBef>
                <a:spcPts val="3700"/>
              </a:spcBef>
              <a:defRPr sz="5800" i="0"/>
            </a:pPr>
            <a:r>
              <a:rPr i="1">
                <a:solidFill>
                  <a:schemeClr val="accent4">
                    <a:lumOff val="-8800"/>
                  </a:schemeClr>
                </a:solidFill>
              </a:rPr>
              <a:t>Template</a:t>
            </a:r>
          </a:p>
        </p:txBody>
      </p:sp>
      <p:sp>
        <p:nvSpPr>
          <p:cNvPr id="413" name="Data"/>
          <p:cNvSpPr txBox="1"/>
          <p:nvPr/>
        </p:nvSpPr>
        <p:spPr>
          <a:xfrm>
            <a:off x="7422087" y="1296067"/>
            <a:ext cx="1751504" cy="1095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tIns="91439" bIns="91439">
            <a:spAutoFit/>
          </a:bodyPr>
          <a:lstStyle>
            <a:lvl1pPr defTabSz="821531">
              <a:lnSpc>
                <a:spcPts val="7300"/>
              </a:lnSpc>
              <a:spcBef>
                <a:spcPts val="3700"/>
              </a:spcBef>
              <a:defRPr sz="5800">
                <a:solidFill>
                  <a:srgbClr val="965EAE"/>
                </a:solidFill>
              </a:defRPr>
            </a:lvl1pPr>
          </a:lstStyle>
          <a:p>
            <a:pPr>
              <a:defRPr i="0">
                <a:solidFill>
                  <a:schemeClr val="accent1">
                    <a:hueOff val="-11070000"/>
                    <a:satOff val="-41666"/>
                    <a:lumOff val="-81176"/>
                  </a:schemeClr>
                </a:solidFill>
              </a:defRPr>
            </a:pPr>
            <a:r>
              <a:rPr i="1">
                <a:solidFill>
                  <a:srgbClr val="965EAE"/>
                </a:solidFill>
              </a:rPr>
              <a:t>Data</a:t>
            </a:r>
          </a:p>
        </p:txBody>
      </p:sp>
      <p:sp>
        <p:nvSpPr>
          <p:cNvPr id="414" name="Functions"/>
          <p:cNvSpPr txBox="1"/>
          <p:nvPr/>
        </p:nvSpPr>
        <p:spPr>
          <a:xfrm>
            <a:off x="14695414" y="1296067"/>
            <a:ext cx="3389073" cy="1095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tIns="91439" bIns="91439">
            <a:spAutoFit/>
          </a:bodyPr>
          <a:lstStyle>
            <a:lvl1pPr defTabSz="821531">
              <a:lnSpc>
                <a:spcPts val="7300"/>
              </a:lnSpc>
              <a:spcBef>
                <a:spcPts val="3700"/>
              </a:spcBef>
              <a:defRPr sz="5800">
                <a:solidFill>
                  <a:srgbClr val="965EAE"/>
                </a:solidFill>
              </a:defRPr>
            </a:lvl1pPr>
          </a:lstStyle>
          <a:p>
            <a:pPr>
              <a:defRPr i="0">
                <a:solidFill>
                  <a:schemeClr val="accent1">
                    <a:hueOff val="-11070000"/>
                    <a:satOff val="-41666"/>
                    <a:lumOff val="-81176"/>
                  </a:schemeClr>
                </a:solidFill>
              </a:defRPr>
            </a:pPr>
            <a:r>
              <a:rPr i="1">
                <a:solidFill>
                  <a:srgbClr val="965EAE"/>
                </a:solidFill>
              </a:rPr>
              <a:t>Functions</a:t>
            </a:r>
          </a:p>
        </p:txBody>
      </p:sp>
      <p:sp>
        <p:nvSpPr>
          <p:cNvPr id="415" name="Signature…"/>
          <p:cNvSpPr/>
          <p:nvPr/>
        </p:nvSpPr>
        <p:spPr>
          <a:xfrm>
            <a:off x="12541322" y="3224322"/>
            <a:ext cx="7207013" cy="8350208"/>
          </a:xfrm>
          <a:prstGeom prst="rect">
            <a:avLst/>
          </a:prstGeom>
          <a:solidFill>
            <a:schemeClr val="accent3">
              <a:lumOff val="44000"/>
            </a:schemeClr>
          </a:solidFill>
          <a:ln w="25400">
            <a:solidFill>
              <a:schemeClr val="accent1">
                <a:hueOff val="-11070000"/>
                <a:satOff val="-41666"/>
                <a:lumOff val="-81176"/>
              </a:schemeClr>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78593" tIns="178593" rIns="178593" bIns="178593" anchor="ctr"/>
          <a:lstStyle/>
          <a:p>
            <a:pPr defTabSz="821531">
              <a:lnSpc>
                <a:spcPts val="7300"/>
              </a:lnSpc>
              <a:spcBef>
                <a:spcPts val="3700"/>
              </a:spcBef>
              <a:defRPr sz="5800" i="0"/>
            </a:pPr>
            <a:r>
              <a:rPr i="1">
                <a:solidFill>
                  <a:schemeClr val="accent4">
                    <a:lumOff val="-8800"/>
                  </a:schemeClr>
                </a:solidFill>
              </a:rPr>
              <a:t>Signature</a:t>
            </a:r>
            <a:endParaRPr i="1">
              <a:solidFill>
                <a:srgbClr val="B51700"/>
              </a:solidFill>
            </a:endParaRPr>
          </a:p>
          <a:p>
            <a:pPr defTabSz="821531">
              <a:lnSpc>
                <a:spcPts val="7300"/>
              </a:lnSpc>
              <a:spcBef>
                <a:spcPts val="3700"/>
              </a:spcBef>
              <a:defRPr sz="5800" i="0"/>
            </a:pPr>
            <a:r>
              <a:rPr i="1">
                <a:solidFill>
                  <a:schemeClr val="accent4">
                    <a:lumOff val="-8800"/>
                  </a:schemeClr>
                </a:solidFill>
              </a:rPr>
              <a:t>Docstring</a:t>
            </a:r>
          </a:p>
          <a:p>
            <a:pPr defTabSz="821531">
              <a:lnSpc>
                <a:spcPts val="7300"/>
              </a:lnSpc>
              <a:spcBef>
                <a:spcPts val="3700"/>
              </a:spcBef>
              <a:defRPr sz="5800" i="0"/>
            </a:pPr>
            <a:r>
              <a:rPr i="1">
                <a:solidFill>
                  <a:schemeClr val="accent4">
                    <a:lumOff val="-8800"/>
                  </a:schemeClr>
                </a:solidFill>
              </a:rPr>
              <a:t>Examples</a:t>
            </a:r>
          </a:p>
          <a:p>
            <a:pPr defTabSz="821531">
              <a:lnSpc>
                <a:spcPts val="7300"/>
              </a:lnSpc>
              <a:spcBef>
                <a:spcPts val="3700"/>
              </a:spcBef>
              <a:defRPr sz="5800" i="0"/>
            </a:pPr>
            <a:r>
              <a:rPr i="1">
                <a:solidFill>
                  <a:srgbClr val="B51700"/>
                </a:solidFill>
              </a:rPr>
              <a:t>Body</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 name="Circle"/>
          <p:cNvSpPr/>
          <p:nvPr/>
        </p:nvSpPr>
        <p:spPr>
          <a:xfrm>
            <a:off x="10112637" y="4778638"/>
            <a:ext cx="4158726" cy="4158725"/>
          </a:xfrm>
          <a:prstGeom prst="ellipse">
            <a:avLst/>
          </a:prstGeom>
          <a:solidFill>
            <a:srgbClr val="FFFB00"/>
          </a:solidFill>
          <a:ln w="25400">
            <a:solidFill>
              <a:schemeClr val="accent1">
                <a:hueOff val="-11070000"/>
                <a:satOff val="-41666"/>
                <a:lumOff val="-81176"/>
              </a:schemeClr>
            </a:solidFill>
          </a:ln>
        </p:spPr>
        <p:txBody>
          <a:bodyPr lIns="178593" tIns="178593" rIns="178593" bIns="178593" anchor="ctr"/>
          <a:lstStyle/>
          <a:p>
            <a:pPr algn="ctr">
              <a:lnSpc>
                <a:spcPts val="4800"/>
              </a:lnSpc>
              <a:defRPr sz="4200"/>
            </a:pPr>
            <a:endParaRPr/>
          </a:p>
        </p:txBody>
      </p:sp>
    </p:spTree>
  </p:cSld>
  <p:clrMapOvr>
    <a:masterClrMapping/>
  </p:clrMapOvr>
  <p:transition spd="med"/>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 name="Starter code:…"/>
          <p:cNvSpPr txBox="1">
            <a:spLocks noGrp="1"/>
          </p:cNvSpPr>
          <p:nvPr>
            <p:ph type="body" idx="1"/>
          </p:nvPr>
        </p:nvSpPr>
        <p:spPr>
          <a:prstGeom prst="rect">
            <a:avLst/>
          </a:prstGeom>
        </p:spPr>
        <p:txBody>
          <a:bodyPr/>
          <a:lstStyle/>
          <a:p>
            <a:r>
              <a:rPr dirty="0"/>
              <a:t>Starter code:</a:t>
            </a:r>
          </a:p>
          <a:p>
            <a:pPr defTabSz="1828800">
              <a:lnSpc>
                <a:spcPts val="5600"/>
              </a:lnSpc>
              <a:spcBef>
                <a:spcPts val="0"/>
              </a:spcBef>
              <a:defRPr sz="4600"/>
            </a:pPr>
            <a:r>
              <a:rPr dirty="0">
                <a:solidFill>
                  <a:srgbClr val="29297A"/>
                </a:solidFill>
                <a:uFill>
                  <a:solidFill>
                    <a:srgbClr val="009999"/>
                  </a:solidFill>
                </a:uFill>
                <a:hlinkClick r:id="rId2"/>
              </a:rPr>
              <a:t>tinyurl.com/2023-03-01-tl-starter</a:t>
            </a:r>
            <a:endParaRPr dirty="0">
              <a:solidFill>
                <a:srgbClr val="29297A"/>
              </a:solidFill>
              <a:uFill>
                <a:solidFill>
                  <a:srgbClr val="009999"/>
                </a:solidFill>
              </a:uFill>
              <a:hlinkClick r:id="rId3"/>
            </a:endParaRPr>
          </a:p>
        </p:txBody>
      </p:sp>
    </p:spTree>
  </p:cSld>
  <p:clrMapOvr>
    <a:masterClrMapping/>
  </p:clrMapOvr>
  <p:transition spd="med"/>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 name="Code:…"/>
          <p:cNvSpPr txBox="1">
            <a:spLocks noGrp="1"/>
          </p:cNvSpPr>
          <p:nvPr>
            <p:ph type="body" idx="1"/>
          </p:nvPr>
        </p:nvSpPr>
        <p:spPr>
          <a:prstGeom prst="rect">
            <a:avLst/>
          </a:prstGeom>
        </p:spPr>
        <p:txBody>
          <a:bodyPr/>
          <a:lstStyle/>
          <a:p>
            <a:r>
              <a:rPr dirty="0"/>
              <a:t>Code:</a:t>
            </a:r>
          </a:p>
          <a:p>
            <a:pPr defTabSz="1828800">
              <a:lnSpc>
                <a:spcPts val="5600"/>
              </a:lnSpc>
              <a:spcBef>
                <a:spcPts val="0"/>
              </a:spcBef>
              <a:defRPr sz="4600"/>
            </a:pPr>
            <a:r>
              <a:rPr dirty="0">
                <a:solidFill>
                  <a:srgbClr val="29297A"/>
                </a:solidFill>
                <a:uFill>
                  <a:solidFill>
                    <a:srgbClr val="009999"/>
                  </a:solidFill>
                </a:uFill>
                <a:hlinkClick r:id="rId2"/>
              </a:rPr>
              <a:t>tinyurl.com/2023-03-01-tl</a:t>
            </a:r>
            <a:endParaRPr dirty="0">
              <a:solidFill>
                <a:srgbClr val="29297A"/>
              </a:solidFill>
              <a:uFill>
                <a:solidFill>
                  <a:srgbClr val="009999"/>
                </a:solidFill>
              </a:uFill>
              <a:hlinkClick r:id="rId3"/>
            </a:endParaRPr>
          </a:p>
        </p:txBody>
      </p:sp>
    </p:spTree>
  </p:cSld>
  <p:clrMapOvr>
    <a:masterClrMapping/>
  </p:clrMapOvr>
  <p:transition spd="med"/>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 name="Screensaver"/>
          <p:cNvSpPr txBox="1">
            <a:spLocks noGrp="1"/>
          </p:cNvSpPr>
          <p:nvPr>
            <p:ph type="title"/>
          </p:nvPr>
        </p:nvSpPr>
        <p:spPr>
          <a:prstGeom prst="rect">
            <a:avLst/>
          </a:prstGeom>
        </p:spPr>
        <p:txBody>
          <a:bodyPr/>
          <a:lstStyle/>
          <a:p>
            <a:r>
              <a:t>Screensaver</a:t>
            </a:r>
          </a:p>
        </p:txBody>
      </p:sp>
    </p:spTree>
  </p:cSld>
  <p:clrMapOvr>
    <a:masterClrMapping/>
  </p:clrMapOvr>
  <p:transition spd="med"/>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25" name="Screen Shot 2022-10-31 at 11.57.22.png" descr="Screen Shot 2022-10-31 at 11.57.22.png">
            <a:hlinkClick r:id="rId2"/>
          </p:cNvPr>
          <p:cNvPicPr>
            <a:picLocks noChangeAspect="1"/>
          </p:cNvPicPr>
          <p:nvPr/>
        </p:nvPicPr>
        <p:blipFill>
          <a:blip r:embed="rId3"/>
          <a:stretch>
            <a:fillRect/>
          </a:stretch>
        </p:blipFill>
        <p:spPr>
          <a:xfrm>
            <a:off x="3197369" y="2118043"/>
            <a:ext cx="17989262" cy="9479914"/>
          </a:xfrm>
          <a:prstGeom prst="rect">
            <a:avLst/>
          </a:prstGeom>
          <a:ln w="25400">
            <a:solidFill>
              <a:schemeClr val="accent1">
                <a:hueOff val="-11070000"/>
                <a:satOff val="-41666"/>
                <a:lumOff val="-81176"/>
              </a:schemeClr>
            </a:solidFill>
            <a:miter lim="400000"/>
          </a:ln>
        </p:spPr>
      </p:pic>
    </p:spTree>
  </p:cSld>
  <p:clrMapOvr>
    <a:masterClrMapping/>
  </p:clrMapOvr>
  <p:transition spd="med"/>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 name="Code:…"/>
          <p:cNvSpPr txBox="1">
            <a:spLocks noGrp="1"/>
          </p:cNvSpPr>
          <p:nvPr>
            <p:ph type="body" idx="1"/>
          </p:nvPr>
        </p:nvSpPr>
        <p:spPr>
          <a:prstGeom prst="rect">
            <a:avLst/>
          </a:prstGeom>
        </p:spPr>
        <p:txBody>
          <a:bodyPr/>
          <a:lstStyle/>
          <a:p>
            <a:r>
              <a:rPr dirty="0"/>
              <a:t>Code:</a:t>
            </a:r>
          </a:p>
          <a:p>
            <a:pPr defTabSz="1828800">
              <a:lnSpc>
                <a:spcPts val="5600"/>
              </a:lnSpc>
              <a:spcBef>
                <a:spcPts val="0"/>
              </a:spcBef>
              <a:defRPr sz="4600"/>
            </a:pPr>
            <a:r>
              <a:rPr dirty="0">
                <a:solidFill>
                  <a:srgbClr val="29297A"/>
                </a:solidFill>
                <a:uFill>
                  <a:solidFill>
                    <a:srgbClr val="009999"/>
                  </a:solidFill>
                </a:uFill>
                <a:hlinkClick r:id="rId2"/>
              </a:rPr>
              <a:t>tinyurl.com/2023-03-01-bounce</a:t>
            </a:r>
            <a:endParaRPr dirty="0">
              <a:solidFill>
                <a:srgbClr val="29297A"/>
              </a:solidFill>
              <a:uFill>
                <a:solidFill>
                  <a:srgbClr val="009999"/>
                </a:solidFill>
              </a:uFill>
              <a:hlinkClick r:id="rId3"/>
            </a:endParaRPr>
          </a:p>
        </p:txBody>
      </p:sp>
    </p:spTree>
  </p:cSld>
  <p:clrMapOvr>
    <a:masterClrMapping/>
  </p:clrMapOvr>
  <p:transition spd="med"/>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 name="Acknowledgments"/>
          <p:cNvSpPr txBox="1">
            <a:spLocks noGrp="1"/>
          </p:cNvSpPr>
          <p:nvPr>
            <p:ph type="title"/>
          </p:nvPr>
        </p:nvSpPr>
        <p:spPr>
          <a:prstGeom prst="rect">
            <a:avLst/>
          </a:prstGeom>
        </p:spPr>
        <p:txBody>
          <a:bodyPr/>
          <a:lstStyle/>
          <a:p>
            <a:r>
              <a:t>Acknowledgments</a:t>
            </a:r>
          </a:p>
        </p:txBody>
      </p:sp>
      <p:sp>
        <p:nvSpPr>
          <p:cNvPr id="430" name="This lecture incorporates material from:…"/>
          <p:cNvSpPr txBox="1">
            <a:spLocks noGrp="1"/>
          </p:cNvSpPr>
          <p:nvPr>
            <p:ph type="body" idx="1"/>
          </p:nvPr>
        </p:nvSpPr>
        <p:spPr>
          <a:prstGeom prst="rect">
            <a:avLst/>
          </a:prstGeom>
        </p:spPr>
        <p:txBody>
          <a:bodyPr/>
          <a:lstStyle/>
          <a:p>
            <a:r>
              <a:t>This lecture incorporates material from:</a:t>
            </a:r>
          </a:p>
          <a:p>
            <a:pPr lvl="1"/>
            <a:r>
              <a:t>W. Daniel Hillis, </a:t>
            </a:r>
            <a:r>
              <a:rPr i="1"/>
              <a:t>The Pattern on the Stone</a:t>
            </a:r>
          </a:p>
          <a:p>
            <a:pPr lvl="1"/>
            <a:r>
              <a:t>Marc Smith, Vassar College</a:t>
            </a:r>
          </a:p>
          <a:p>
            <a:pPr lvl="1"/>
            <a:r>
              <a:t>Laney Strange, Northeastern University</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 name="Circle"/>
          <p:cNvSpPr/>
          <p:nvPr/>
        </p:nvSpPr>
        <p:spPr>
          <a:xfrm>
            <a:off x="10112637" y="4778638"/>
            <a:ext cx="4158726" cy="4158725"/>
          </a:xfrm>
          <a:prstGeom prst="ellipse">
            <a:avLst/>
          </a:prstGeom>
          <a:solidFill>
            <a:srgbClr val="FF2600"/>
          </a:solidFill>
          <a:ln w="25400">
            <a:solidFill>
              <a:schemeClr val="accent1">
                <a:hueOff val="-11070000"/>
                <a:satOff val="-41666"/>
                <a:lumOff val="-81176"/>
              </a:schemeClr>
            </a:solidFill>
          </a:ln>
        </p:spPr>
        <p:txBody>
          <a:bodyPr lIns="178593" tIns="178593" rIns="178593" bIns="178593" anchor="ctr"/>
          <a:lstStyle/>
          <a:p>
            <a:pPr algn="ctr">
              <a:lnSpc>
                <a:spcPts val="4800"/>
              </a:lnSpc>
              <a:defRPr sz="4200"/>
            </a:pPr>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 name="All traffic lights are the same size and position on the screen."/>
          <p:cNvSpPr txBox="1">
            <a:spLocks noGrp="1"/>
          </p:cNvSpPr>
          <p:nvPr>
            <p:ph type="body" idx="1"/>
          </p:nvPr>
        </p:nvSpPr>
        <p:spPr>
          <a:prstGeom prst="rect">
            <a:avLst/>
          </a:prstGeom>
        </p:spPr>
        <p:txBody>
          <a:bodyPr/>
          <a:lstStyle/>
          <a:p>
            <a:r>
              <a:t>All traffic lights are the same size and position on the screen.</a:t>
            </a:r>
          </a:p>
        </p:txBody>
      </p:sp>
      <p:sp>
        <p:nvSpPr>
          <p:cNvPr id="268" name="What distinguishes them?"/>
          <p:cNvSpPr txBox="1"/>
          <p:nvPr/>
        </p:nvSpPr>
        <p:spPr>
          <a:xfrm>
            <a:off x="9247703" y="8135019"/>
            <a:ext cx="6619350" cy="881381"/>
          </a:xfrm>
          <a:prstGeom prst="rect">
            <a:avLst/>
          </a:prstGeom>
          <a:solidFill>
            <a:schemeClr val="accent3">
              <a:lumOff val="44000"/>
            </a:schemeClr>
          </a:solidFill>
          <a:ln w="25400">
            <a:solidFill>
              <a:schemeClr val="accent1">
                <a:hueOff val="-11070000"/>
                <a:satOff val="-41666"/>
                <a:lumOff val="-81176"/>
              </a:schemeClr>
            </a:solidFill>
          </a:ln>
          <a:effectLst>
            <a:outerShdw blurRad="101600" dist="25400" dir="5400000" rotWithShape="0">
              <a:schemeClr val="accent1">
                <a:hueOff val="-11070000"/>
                <a:satOff val="-41666"/>
                <a:lumOff val="-81176"/>
                <a:alpha val="75000"/>
              </a:scheme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tIns="91439" bIns="91439" anchor="ctr">
            <a:spAutoFit/>
          </a:bodyPr>
          <a:lstStyle>
            <a:lvl1pPr>
              <a:defRPr sz="4400">
                <a:solidFill>
                  <a:srgbClr val="A00E15"/>
                </a:solidFill>
              </a:defRPr>
            </a:lvl1pPr>
          </a:lstStyle>
          <a:p>
            <a:r>
              <a:t>What distinguishes them?</a:t>
            </a:r>
          </a:p>
        </p:txBody>
      </p:sp>
      <p:sp>
        <p:nvSpPr>
          <p:cNvPr id="269" name="Asking this helps us think about data"/>
          <p:cNvSpPr txBox="1"/>
          <p:nvPr/>
        </p:nvSpPr>
        <p:spPr>
          <a:xfrm>
            <a:off x="7878442" y="10800000"/>
            <a:ext cx="9678562" cy="8813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tIns="91439" bIns="91439">
            <a:spAutoFit/>
          </a:bodyPr>
          <a:lstStyle/>
          <a:p>
            <a:r>
              <a:t>Asking this helps us think about </a:t>
            </a:r>
            <a:r>
              <a:rPr>
                <a:solidFill>
                  <a:schemeClr val="accent1">
                    <a:hueOff val="2550000"/>
                    <a:satOff val="48809"/>
                    <a:lumOff val="-44426"/>
                  </a:schemeClr>
                </a:solidFill>
              </a:rPr>
              <a:t>data</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26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2" nodeType="clickEffect">
                                  <p:stCondLst>
                                    <p:cond delay="0"/>
                                  </p:stCondLst>
                                  <p:iterate>
                                    <p:tmAbs val="0"/>
                                  </p:iterate>
                                  <p:childTnLst>
                                    <p:set>
                                      <p:cBhvr>
                                        <p:cTn id="10" fill="hold"/>
                                        <p:tgtEl>
                                          <p:spTgt spid="2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8" grpId="1" animBg="1" advAuto="0"/>
      <p:bldP spid="269" grpId="2" animBg="1" advAuto="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 name="All traffic lights are the same size and position on the screen."/>
          <p:cNvSpPr txBox="1">
            <a:spLocks noGrp="1"/>
          </p:cNvSpPr>
          <p:nvPr>
            <p:ph type="body" idx="1"/>
          </p:nvPr>
        </p:nvSpPr>
        <p:spPr>
          <a:prstGeom prst="rect">
            <a:avLst/>
          </a:prstGeom>
        </p:spPr>
        <p:txBody>
          <a:bodyPr/>
          <a:lstStyle/>
          <a:p>
            <a:r>
              <a:t>All traffic lights are the same size and position on the screen.</a:t>
            </a:r>
          </a:p>
        </p:txBody>
      </p:sp>
      <p:sp>
        <p:nvSpPr>
          <p:cNvPr id="272" name="How do we get from one to the other?"/>
          <p:cNvSpPr txBox="1"/>
          <p:nvPr/>
        </p:nvSpPr>
        <p:spPr>
          <a:xfrm>
            <a:off x="7894105" y="8134700"/>
            <a:ext cx="9570786" cy="881381"/>
          </a:xfrm>
          <a:prstGeom prst="rect">
            <a:avLst/>
          </a:prstGeom>
          <a:solidFill>
            <a:schemeClr val="accent3">
              <a:lumOff val="44000"/>
            </a:schemeClr>
          </a:solidFill>
          <a:ln w="25400">
            <a:solidFill>
              <a:schemeClr val="accent1">
                <a:hueOff val="-11070000"/>
                <a:satOff val="-41666"/>
                <a:lumOff val="-81176"/>
              </a:schemeClr>
            </a:solidFill>
          </a:ln>
          <a:effectLst>
            <a:outerShdw blurRad="101600" dist="25400" dir="5400000" rotWithShape="0">
              <a:schemeClr val="accent1">
                <a:hueOff val="-11070000"/>
                <a:satOff val="-41666"/>
                <a:lumOff val="-81176"/>
                <a:alpha val="75000"/>
              </a:scheme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tIns="91439" bIns="91439" anchor="ctr">
            <a:spAutoFit/>
          </a:bodyPr>
          <a:lstStyle>
            <a:lvl1pPr>
              <a:defRPr sz="4400">
                <a:solidFill>
                  <a:srgbClr val="A00E15"/>
                </a:solidFill>
              </a:defRPr>
            </a:lvl1pPr>
          </a:lstStyle>
          <a:p>
            <a:r>
              <a:t>How do we get from one to the other?</a:t>
            </a:r>
          </a:p>
        </p:txBody>
      </p:sp>
      <p:sp>
        <p:nvSpPr>
          <p:cNvPr id="273" name="Asking this helps us think about functions"/>
          <p:cNvSpPr txBox="1"/>
          <p:nvPr/>
        </p:nvSpPr>
        <p:spPr>
          <a:xfrm>
            <a:off x="7353199" y="10800000"/>
            <a:ext cx="11142794" cy="23083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tIns="91439" bIns="91439">
            <a:spAutoFit/>
          </a:bodyPr>
          <a:lstStyle/>
          <a:p>
            <a:r>
              <a:rPr dirty="0"/>
              <a:t>Asking this helps us think about </a:t>
            </a:r>
            <a:r>
              <a:rPr dirty="0">
                <a:solidFill>
                  <a:schemeClr val="accent1">
                    <a:hueOff val="2550000"/>
                    <a:satOff val="48809"/>
                    <a:lumOff val="-44426"/>
                  </a:schemeClr>
                </a:solidFill>
              </a:rPr>
              <a:t>functions</a:t>
            </a:r>
            <a:r>
              <a:rPr lang="en-US" dirty="0">
                <a:solidFill>
                  <a:schemeClr val="accent1">
                    <a:hueOff val="2550000"/>
                    <a:satOff val="48809"/>
                    <a:lumOff val="-44426"/>
                  </a:schemeClr>
                </a:solidFill>
              </a:rPr>
              <a:t>.</a:t>
            </a:r>
          </a:p>
          <a:p>
            <a:r>
              <a:rPr lang="en-US" dirty="0">
                <a:solidFill>
                  <a:schemeClr val="accent1">
                    <a:hueOff val="2550000"/>
                    <a:satOff val="48809"/>
                    <a:lumOff val="-44426"/>
                  </a:schemeClr>
                </a:solidFill>
              </a:rPr>
              <a:t>We need more(?), but this is a good start.</a:t>
            </a:r>
          </a:p>
          <a:p>
            <a:r>
              <a:rPr lang="en-US" dirty="0">
                <a:solidFill>
                  <a:schemeClr val="accent1">
                    <a:hueOff val="2550000"/>
                    <a:satOff val="48809"/>
                    <a:lumOff val="-44426"/>
                  </a:schemeClr>
                </a:solidFill>
              </a:rPr>
              <a:t>i.e. not just </a:t>
            </a:r>
            <a:r>
              <a:rPr lang="en-US" u="sng" dirty="0">
                <a:solidFill>
                  <a:schemeClr val="accent1">
                    <a:hueOff val="2550000"/>
                    <a:satOff val="48809"/>
                    <a:lumOff val="-44426"/>
                  </a:schemeClr>
                </a:solidFill>
              </a:rPr>
              <a:t>how</a:t>
            </a:r>
            <a:r>
              <a:rPr lang="en-US" dirty="0">
                <a:solidFill>
                  <a:schemeClr val="accent1">
                    <a:hueOff val="2550000"/>
                    <a:satOff val="48809"/>
                    <a:lumOff val="-44426"/>
                  </a:schemeClr>
                </a:solidFill>
              </a:rPr>
              <a:t>, but </a:t>
            </a:r>
            <a:r>
              <a:rPr lang="en-US" u="sng" dirty="0">
                <a:solidFill>
                  <a:schemeClr val="accent1">
                    <a:hueOff val="2550000"/>
                    <a:satOff val="48809"/>
                    <a:lumOff val="-44426"/>
                  </a:schemeClr>
                </a:solidFill>
                <a:effectLst>
                  <a:outerShdw blurRad="38100" dist="38100" dir="2700000" algn="tl">
                    <a:srgbClr val="000000">
                      <a:alpha val="43137"/>
                    </a:srgbClr>
                  </a:outerShdw>
                </a:effectLst>
              </a:rPr>
              <a:t>when</a:t>
            </a:r>
            <a:r>
              <a:rPr lang="en-US" dirty="0">
                <a:solidFill>
                  <a:schemeClr val="accent1">
                    <a:hueOff val="2550000"/>
                    <a:satOff val="48809"/>
                    <a:lumOff val="-44426"/>
                  </a:schemeClr>
                </a:solidFill>
              </a:rPr>
              <a:t>.</a:t>
            </a:r>
            <a:endParaRPr dirty="0">
              <a:solidFill>
                <a:schemeClr val="accent1">
                  <a:hueOff val="2550000"/>
                  <a:satOff val="48809"/>
                  <a:lumOff val="-44426"/>
                </a:schemeClr>
              </a:solidFill>
            </a:endParaRP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27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2" nodeType="clickEffect">
                                  <p:stCondLst>
                                    <p:cond delay="0"/>
                                  </p:stCondLst>
                                  <p:iterate>
                                    <p:tmAbs val="0"/>
                                  </p:iterate>
                                  <p:childTnLst>
                                    <p:set>
                                      <p:cBhvr>
                                        <p:cTn id="10" fill="hold"/>
                                        <p:tgtEl>
                                          <p:spTgt spid="2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2" grpId="1" animBg="1" advAuto="0"/>
      <p:bldP spid="273" grpId="2" animBg="1" advAuto="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 name="Rectangle"/>
          <p:cNvSpPr/>
          <p:nvPr/>
        </p:nvSpPr>
        <p:spPr>
          <a:xfrm>
            <a:off x="4635665" y="3224322"/>
            <a:ext cx="7207013" cy="8350208"/>
          </a:xfrm>
          <a:prstGeom prst="rect">
            <a:avLst/>
          </a:prstGeom>
          <a:solidFill>
            <a:schemeClr val="accent3">
              <a:lumOff val="44000"/>
            </a:schemeClr>
          </a:solidFill>
          <a:ln w="25400">
            <a:solidFill>
              <a:schemeClr val="accent1">
                <a:hueOff val="-11070000"/>
                <a:satOff val="-41666"/>
                <a:lumOff val="-81176"/>
              </a:schemeClr>
            </a:solidFill>
          </a:ln>
        </p:spPr>
        <p:txBody>
          <a:bodyPr lIns="178593" tIns="178593" rIns="178593" bIns="178593" anchor="ctr"/>
          <a:lstStyle/>
          <a:p>
            <a:pPr algn="ctr">
              <a:lnSpc>
                <a:spcPts val="4800"/>
              </a:lnSpc>
              <a:defRPr sz="4200"/>
            </a:pPr>
            <a:endParaRPr/>
          </a:p>
        </p:txBody>
      </p:sp>
      <p:sp>
        <p:nvSpPr>
          <p:cNvPr id="276" name="Rectangle"/>
          <p:cNvSpPr/>
          <p:nvPr/>
        </p:nvSpPr>
        <p:spPr>
          <a:xfrm>
            <a:off x="12541321" y="3224322"/>
            <a:ext cx="7207013" cy="8350208"/>
          </a:xfrm>
          <a:prstGeom prst="rect">
            <a:avLst/>
          </a:prstGeom>
          <a:solidFill>
            <a:schemeClr val="accent3">
              <a:lumOff val="44000"/>
            </a:schemeClr>
          </a:solidFill>
          <a:ln w="25400">
            <a:solidFill>
              <a:schemeClr val="accent1">
                <a:hueOff val="-11070000"/>
                <a:satOff val="-41666"/>
                <a:lumOff val="-81176"/>
              </a:schemeClr>
            </a:solidFill>
          </a:ln>
        </p:spPr>
        <p:txBody>
          <a:bodyPr lIns="178593" tIns="178593" rIns="178593" bIns="178593" anchor="ctr"/>
          <a:lstStyle/>
          <a:p>
            <a:pPr algn="ctr">
              <a:lnSpc>
                <a:spcPts val="4800"/>
              </a:lnSpc>
              <a:defRPr sz="4200"/>
            </a:pPr>
            <a:endParaRPr/>
          </a:p>
        </p:txBody>
      </p:sp>
      <p:sp>
        <p:nvSpPr>
          <p:cNvPr id="277" name="Data definition…"/>
          <p:cNvSpPr/>
          <p:nvPr/>
        </p:nvSpPr>
        <p:spPr>
          <a:xfrm>
            <a:off x="4635665" y="3224322"/>
            <a:ext cx="7207013" cy="8350208"/>
          </a:xfrm>
          <a:prstGeom prst="rect">
            <a:avLst/>
          </a:prstGeom>
          <a:solidFill>
            <a:schemeClr val="accent3">
              <a:lumOff val="44000"/>
            </a:schemeClr>
          </a:solidFill>
          <a:ln w="25400">
            <a:solidFill>
              <a:schemeClr val="accent1">
                <a:hueOff val="-11070000"/>
                <a:satOff val="-41666"/>
                <a:lumOff val="-81176"/>
              </a:schemeClr>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78593" tIns="178593" rIns="178593" bIns="178593" anchor="ctr"/>
          <a:lstStyle/>
          <a:p>
            <a:pPr defTabSz="821531">
              <a:lnSpc>
                <a:spcPts val="7300"/>
              </a:lnSpc>
              <a:spcBef>
                <a:spcPts val="3700"/>
              </a:spcBef>
              <a:defRPr sz="5800" i="0"/>
            </a:pPr>
            <a:r>
              <a:t>Data definition</a:t>
            </a:r>
          </a:p>
          <a:p>
            <a:pPr defTabSz="821531">
              <a:lnSpc>
                <a:spcPts val="7300"/>
              </a:lnSpc>
              <a:spcBef>
                <a:spcPts val="3700"/>
              </a:spcBef>
              <a:defRPr sz="5800" i="0"/>
            </a:pPr>
            <a:r>
              <a:t>Examples</a:t>
            </a:r>
          </a:p>
          <a:p>
            <a:pPr defTabSz="821531">
              <a:lnSpc>
                <a:spcPts val="7300"/>
              </a:lnSpc>
              <a:spcBef>
                <a:spcPts val="3700"/>
              </a:spcBef>
              <a:defRPr sz="5800" i="0"/>
            </a:pPr>
            <a:r>
              <a:t>Template</a:t>
            </a:r>
          </a:p>
        </p:txBody>
      </p:sp>
      <p:sp>
        <p:nvSpPr>
          <p:cNvPr id="278" name="Data"/>
          <p:cNvSpPr txBox="1"/>
          <p:nvPr/>
        </p:nvSpPr>
        <p:spPr>
          <a:xfrm>
            <a:off x="7422087" y="1296067"/>
            <a:ext cx="1751504" cy="1095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tIns="91439" bIns="91439">
            <a:spAutoFit/>
          </a:bodyPr>
          <a:lstStyle>
            <a:lvl1pPr defTabSz="821531">
              <a:lnSpc>
                <a:spcPts val="7300"/>
              </a:lnSpc>
              <a:spcBef>
                <a:spcPts val="3700"/>
              </a:spcBef>
              <a:defRPr sz="5800">
                <a:solidFill>
                  <a:srgbClr val="965EAE"/>
                </a:solidFill>
              </a:defRPr>
            </a:lvl1pPr>
          </a:lstStyle>
          <a:p>
            <a:pPr>
              <a:defRPr i="0">
                <a:solidFill>
                  <a:schemeClr val="accent1">
                    <a:hueOff val="-11070000"/>
                    <a:satOff val="-41666"/>
                    <a:lumOff val="-81176"/>
                  </a:schemeClr>
                </a:solidFill>
              </a:defRPr>
            </a:pPr>
            <a:r>
              <a:rPr i="1">
                <a:solidFill>
                  <a:srgbClr val="965EAE"/>
                </a:solidFill>
              </a:rPr>
              <a:t>Data</a:t>
            </a:r>
          </a:p>
        </p:txBody>
      </p:sp>
      <p:sp>
        <p:nvSpPr>
          <p:cNvPr id="279" name="Functions"/>
          <p:cNvSpPr txBox="1"/>
          <p:nvPr/>
        </p:nvSpPr>
        <p:spPr>
          <a:xfrm>
            <a:off x="14695414" y="1296067"/>
            <a:ext cx="3389073" cy="1095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tIns="91439" bIns="91439">
            <a:spAutoFit/>
          </a:bodyPr>
          <a:lstStyle>
            <a:lvl1pPr defTabSz="821531">
              <a:lnSpc>
                <a:spcPts val="7300"/>
              </a:lnSpc>
              <a:spcBef>
                <a:spcPts val="3700"/>
              </a:spcBef>
              <a:defRPr sz="5800">
                <a:solidFill>
                  <a:srgbClr val="965EAE"/>
                </a:solidFill>
              </a:defRPr>
            </a:lvl1pPr>
          </a:lstStyle>
          <a:p>
            <a:pPr>
              <a:defRPr i="0">
                <a:solidFill>
                  <a:schemeClr val="accent1">
                    <a:hueOff val="-11070000"/>
                    <a:satOff val="-41666"/>
                    <a:lumOff val="-81176"/>
                  </a:schemeClr>
                </a:solidFill>
              </a:defRPr>
            </a:pPr>
            <a:r>
              <a:rPr i="1">
                <a:solidFill>
                  <a:srgbClr val="965EAE"/>
                </a:solidFill>
              </a:rPr>
              <a:t>Functions</a:t>
            </a:r>
          </a:p>
        </p:txBody>
      </p:sp>
      <p:sp>
        <p:nvSpPr>
          <p:cNvPr id="280" name="Signature…"/>
          <p:cNvSpPr/>
          <p:nvPr/>
        </p:nvSpPr>
        <p:spPr>
          <a:xfrm>
            <a:off x="12541322" y="3224322"/>
            <a:ext cx="7207013" cy="8350208"/>
          </a:xfrm>
          <a:prstGeom prst="rect">
            <a:avLst/>
          </a:prstGeom>
          <a:solidFill>
            <a:schemeClr val="accent3">
              <a:lumOff val="44000"/>
            </a:schemeClr>
          </a:solidFill>
          <a:ln w="25400">
            <a:solidFill>
              <a:schemeClr val="accent1">
                <a:hueOff val="-11070000"/>
                <a:satOff val="-41666"/>
                <a:lumOff val="-81176"/>
              </a:schemeClr>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78593" tIns="178593" rIns="178593" bIns="178593" anchor="ctr"/>
          <a:lstStyle/>
          <a:p>
            <a:pPr defTabSz="821531">
              <a:lnSpc>
                <a:spcPts val="7300"/>
              </a:lnSpc>
              <a:spcBef>
                <a:spcPts val="3700"/>
              </a:spcBef>
              <a:defRPr sz="5800" i="0"/>
            </a:pPr>
            <a:r>
              <a:t>Signature</a:t>
            </a:r>
          </a:p>
          <a:p>
            <a:pPr defTabSz="821531">
              <a:lnSpc>
                <a:spcPts val="7300"/>
              </a:lnSpc>
              <a:spcBef>
                <a:spcPts val="3700"/>
              </a:spcBef>
              <a:defRPr sz="5800" i="0"/>
            </a:pPr>
            <a:r>
              <a:t>Docstring</a:t>
            </a:r>
          </a:p>
          <a:p>
            <a:pPr defTabSz="821531">
              <a:lnSpc>
                <a:spcPts val="7300"/>
              </a:lnSpc>
              <a:spcBef>
                <a:spcPts val="3700"/>
              </a:spcBef>
              <a:defRPr sz="5800" i="0"/>
            </a:pPr>
            <a:r>
              <a:t>Examples</a:t>
            </a:r>
          </a:p>
          <a:p>
            <a:pPr defTabSz="821531">
              <a:lnSpc>
                <a:spcPts val="7300"/>
              </a:lnSpc>
              <a:spcBef>
                <a:spcPts val="3700"/>
              </a:spcBef>
              <a:defRPr sz="5800" i="0"/>
            </a:pPr>
            <a:r>
              <a:t>Body</a:t>
            </a:r>
          </a:p>
        </p:txBody>
      </p:sp>
    </p:spTree>
  </p:cSld>
  <p:clrMapOvr>
    <a:masterClrMapping/>
  </p:clrMapOvr>
  <p:transition spd="med"/>
</p:sld>
</file>

<file path=ppt/theme/theme1.xml><?xml version="1.0" encoding="utf-8"?>
<a:theme xmlns:a="http://schemas.openxmlformats.org/drawingml/2006/main" name="Blank">
  <a:themeElements>
    <a:clrScheme name="Blank">
      <a:dk1>
        <a:srgbClr val="000000"/>
      </a:dk1>
      <a:lt1>
        <a:srgbClr val="FFFFFF"/>
      </a:lt1>
      <a:dk2>
        <a:srgbClr val="DDF0F1"/>
      </a:dk2>
      <a:lt2>
        <a:srgbClr val="B51700"/>
      </a:lt2>
      <a:accent1>
        <a:srgbClr val="BBE0E3"/>
      </a:accent1>
      <a:accent2>
        <a:srgbClr val="A7A7A7"/>
      </a:accent2>
      <a:accent3>
        <a:srgbClr val="8F8F8F"/>
      </a:accent3>
      <a:accent4>
        <a:srgbClr val="707070"/>
      </a:accent4>
      <a:accent5>
        <a:srgbClr val="DAEDEF"/>
      </a:accent5>
      <a:accent6>
        <a:srgbClr val="2D2D8A"/>
      </a:accent6>
      <a:hlink>
        <a:srgbClr val="0000FF"/>
      </a:hlink>
      <a:folHlink>
        <a:srgbClr val="FF00FF"/>
      </a:folHlink>
    </a:clrScheme>
    <a:fontScheme name="Blank">
      <a:majorFont>
        <a:latin typeface="Helvetica"/>
        <a:ea typeface="Helvetica"/>
        <a:cs typeface="Helvetica"/>
      </a:majorFont>
      <a:minorFont>
        <a:latin typeface="Helvetica"/>
        <a:ea typeface="Helvetica"/>
        <a:cs typeface="Helvetica"/>
      </a:minorFont>
    </a:fontScheme>
    <a:fmtScheme name="Blan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101600" dist="25400" dir="5400000" rotWithShape="0">
              <a:schemeClr val="accent1">
                <a:hueOff val="-11070000"/>
                <a:satOff val="-41666"/>
                <a:lumOff val="-81176"/>
                <a:alpha val="75000"/>
              </a:schemeClr>
            </a:outerShdw>
          </a:effectLst>
        </a:effectStyle>
        <a:effectStyle>
          <a:effectLst>
            <a:outerShdw blurRad="101600" dist="25400" dir="5400000" rotWithShape="0">
              <a:schemeClr val="accent1">
                <a:hueOff val="-11070000"/>
                <a:satOff val="-41666"/>
                <a:lumOff val="-81176"/>
                <a:alpha val="75000"/>
              </a:scheme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38100" cap="flat">
          <a:solidFill>
            <a:schemeClr val="accent1">
              <a:hueOff val="-11070000"/>
              <a:satOff val="-41666"/>
              <a:lumOff val="-81176"/>
            </a:schemeClr>
          </a:solidFill>
          <a:prstDash val="solid"/>
          <a:round/>
        </a:ln>
        <a:effectLst/>
        <a:sp3d/>
      </a:spPr>
      <a:bodyPr rot="0" spcFirstLastPara="1" vertOverflow="overflow" horzOverflow="overflow" vert="horz" wrap="square" lIns="178593" tIns="178593" rIns="178593" bIns="178593" numCol="1" spcCol="38100" rtlCol="0" anchor="ctr">
        <a:spAutoFit/>
      </a:bodyPr>
      <a:lstStyle>
        <a:defPPr marL="0" marR="0" indent="0" algn="ctr" defTabSz="1828800" rtl="0" fontAlgn="auto" latinLnBrk="0" hangingPunct="0">
          <a:lnSpc>
            <a:spcPts val="4800"/>
          </a:lnSpc>
          <a:spcBef>
            <a:spcPts val="0"/>
          </a:spcBef>
          <a:spcAft>
            <a:spcPts val="0"/>
          </a:spcAft>
          <a:buClrTx/>
          <a:buSzTx/>
          <a:buFontTx/>
          <a:buNone/>
          <a:tabLst/>
          <a:defRPr kumimoji="0" sz="4200" b="0" i="1" u="none" strike="noStrike" cap="none" spc="0" normalizeH="0" baseline="0">
            <a:ln>
              <a:noFill/>
            </a:ln>
            <a:solidFill>
              <a:schemeClr val="accent1">
                <a:hueOff val="-11070000"/>
                <a:satOff val="-41666"/>
                <a:lumOff val="-81176"/>
              </a:schemeClr>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38100" cap="flat">
          <a:solidFill>
            <a:schemeClr val="accent1">
              <a:hueOff val="-11070000"/>
              <a:satOff val="-41666"/>
              <a:lumOff val="-81176"/>
            </a:schemeClr>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91439" tIns="91439" rIns="91439" bIns="91439" numCol="1" spcCol="38100" rtlCol="0" anchor="t">
        <a:spAutoFit/>
      </a:bodyPr>
      <a:lstStyle>
        <a:defPPr marL="0" marR="0" indent="0" algn="l" defTabSz="1828800" rtl="0" fontAlgn="auto" latinLnBrk="0" hangingPunct="0">
          <a:lnSpc>
            <a:spcPct val="100000"/>
          </a:lnSpc>
          <a:spcBef>
            <a:spcPts val="0"/>
          </a:spcBef>
          <a:spcAft>
            <a:spcPts val="0"/>
          </a:spcAft>
          <a:buClrTx/>
          <a:buSzTx/>
          <a:buFontTx/>
          <a:buNone/>
          <a:tabLst/>
          <a:defRPr kumimoji="0" sz="4600" b="0" i="1" u="none" strike="noStrike" cap="none" spc="0" normalizeH="0" baseline="0">
            <a:ln>
              <a:noFill/>
            </a:ln>
            <a:solidFill>
              <a:schemeClr val="accent1">
                <a:hueOff val="-11070000"/>
                <a:satOff val="-41666"/>
                <a:lumOff val="-81176"/>
              </a:schemeClr>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Blank">
  <a:themeElements>
    <a:clrScheme name="Blank">
      <a:dk1>
        <a:srgbClr val="000000"/>
      </a:dk1>
      <a:lt1>
        <a:srgbClr val="FFFFFF"/>
      </a:lt1>
      <a:dk2>
        <a:srgbClr val="DDF0F1"/>
      </a:dk2>
      <a:lt2>
        <a:srgbClr val="B51700"/>
      </a:lt2>
      <a:accent1>
        <a:srgbClr val="BBE0E3"/>
      </a:accent1>
      <a:accent2>
        <a:srgbClr val="A7A7A7"/>
      </a:accent2>
      <a:accent3>
        <a:srgbClr val="8F8F8F"/>
      </a:accent3>
      <a:accent4>
        <a:srgbClr val="707070"/>
      </a:accent4>
      <a:accent5>
        <a:srgbClr val="DAEDEF"/>
      </a:accent5>
      <a:accent6>
        <a:srgbClr val="2D2D8A"/>
      </a:accent6>
      <a:hlink>
        <a:srgbClr val="0000FF"/>
      </a:hlink>
      <a:folHlink>
        <a:srgbClr val="FF00FF"/>
      </a:folHlink>
    </a:clrScheme>
    <a:fontScheme name="Blank">
      <a:majorFont>
        <a:latin typeface="Helvetica"/>
        <a:ea typeface="Helvetica"/>
        <a:cs typeface="Helvetica"/>
      </a:majorFont>
      <a:minorFont>
        <a:latin typeface="Helvetica"/>
        <a:ea typeface="Helvetica"/>
        <a:cs typeface="Helvetica"/>
      </a:minorFont>
    </a:fontScheme>
    <a:fmtScheme name="Blan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101600" dist="25400" dir="5400000" rotWithShape="0">
              <a:schemeClr val="accent1">
                <a:hueOff val="-11070000"/>
                <a:satOff val="-41666"/>
                <a:lumOff val="-81176"/>
                <a:alpha val="75000"/>
              </a:schemeClr>
            </a:outerShdw>
          </a:effectLst>
        </a:effectStyle>
        <a:effectStyle>
          <a:effectLst>
            <a:outerShdw blurRad="101600" dist="25400" dir="5400000" rotWithShape="0">
              <a:schemeClr val="accent1">
                <a:hueOff val="-11070000"/>
                <a:satOff val="-41666"/>
                <a:lumOff val="-81176"/>
                <a:alpha val="75000"/>
              </a:scheme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38100" cap="flat">
          <a:solidFill>
            <a:schemeClr val="accent1">
              <a:hueOff val="-11070000"/>
              <a:satOff val="-41666"/>
              <a:lumOff val="-81176"/>
            </a:schemeClr>
          </a:solidFill>
          <a:prstDash val="solid"/>
          <a:round/>
        </a:ln>
        <a:effectLst/>
        <a:sp3d/>
      </a:spPr>
      <a:bodyPr rot="0" spcFirstLastPara="1" vertOverflow="overflow" horzOverflow="overflow" vert="horz" wrap="square" lIns="178593" tIns="178593" rIns="178593" bIns="178593" numCol="1" spcCol="38100" rtlCol="0" anchor="ctr">
        <a:spAutoFit/>
      </a:bodyPr>
      <a:lstStyle>
        <a:defPPr marL="0" marR="0" indent="0" algn="ctr" defTabSz="1828800" rtl="0" fontAlgn="auto" latinLnBrk="0" hangingPunct="0">
          <a:lnSpc>
            <a:spcPts val="4800"/>
          </a:lnSpc>
          <a:spcBef>
            <a:spcPts val="0"/>
          </a:spcBef>
          <a:spcAft>
            <a:spcPts val="0"/>
          </a:spcAft>
          <a:buClrTx/>
          <a:buSzTx/>
          <a:buFontTx/>
          <a:buNone/>
          <a:tabLst/>
          <a:defRPr kumimoji="0" sz="4200" b="0" i="1" u="none" strike="noStrike" cap="none" spc="0" normalizeH="0" baseline="0">
            <a:ln>
              <a:noFill/>
            </a:ln>
            <a:solidFill>
              <a:schemeClr val="accent1">
                <a:hueOff val="-11070000"/>
                <a:satOff val="-41666"/>
                <a:lumOff val="-81176"/>
              </a:schemeClr>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38100" cap="flat">
          <a:solidFill>
            <a:schemeClr val="accent1">
              <a:hueOff val="-11070000"/>
              <a:satOff val="-41666"/>
              <a:lumOff val="-81176"/>
            </a:schemeClr>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91439" tIns="91439" rIns="91439" bIns="91439" numCol="1" spcCol="38100" rtlCol="0" anchor="t">
        <a:spAutoFit/>
      </a:bodyPr>
      <a:lstStyle>
        <a:defPPr marL="0" marR="0" indent="0" algn="l" defTabSz="1828800" rtl="0" fontAlgn="auto" latinLnBrk="0" hangingPunct="0">
          <a:lnSpc>
            <a:spcPct val="100000"/>
          </a:lnSpc>
          <a:spcBef>
            <a:spcPts val="0"/>
          </a:spcBef>
          <a:spcAft>
            <a:spcPts val="0"/>
          </a:spcAft>
          <a:buClrTx/>
          <a:buSzTx/>
          <a:buFontTx/>
          <a:buNone/>
          <a:tabLst/>
          <a:defRPr kumimoji="0" sz="4600" b="0" i="1" u="none" strike="noStrike" cap="none" spc="0" normalizeH="0" baseline="0">
            <a:ln>
              <a:noFill/>
            </a:ln>
            <a:solidFill>
              <a:schemeClr val="accent1">
                <a:hueOff val="-11070000"/>
                <a:satOff val="-41666"/>
                <a:lumOff val="-81176"/>
              </a:schemeClr>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1252</Words>
  <Application>Microsoft Office PowerPoint</Application>
  <PresentationFormat>Custom</PresentationFormat>
  <Paragraphs>316</Paragraphs>
  <Slides>55</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55</vt:i4>
      </vt:variant>
    </vt:vector>
  </HeadingPairs>
  <TitlesOfParts>
    <vt:vector size="58" baseType="lpstr">
      <vt:lpstr>Helvetica</vt:lpstr>
      <vt:lpstr>Menlo Regular</vt:lpstr>
      <vt:lpstr>Blank</vt:lpstr>
      <vt:lpstr>Reactive Programs</vt:lpstr>
      <vt:lpstr>Where are we? </vt:lpstr>
      <vt:lpstr>Where are we? Traffic-light world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Screensaver</vt:lpstr>
      <vt:lpstr>PowerPoint Presentation</vt:lpstr>
      <vt:lpstr>PowerPoint Presentation</vt:lpstr>
      <vt:lpstr>Acknowledgments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Reactive Programs</dc:title>
  <dc:creator>pete</dc:creator>
  <cp:lastModifiedBy>olga Lemieszewski</cp:lastModifiedBy>
  <cp:revision>1</cp:revision>
  <dcterms:modified xsi:type="dcterms:W3CDTF">2023-03-01T15:16:30Z</dcterms:modified>
</cp:coreProperties>
</file>