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ink/ink1.xml" ContentType="application/inkml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983"/>
    <p:restoredTop sz="94569"/>
  </p:normalViewPr>
  <p:slideViewPr>
    <p:cSldViewPr snapToGrid="0" snapToObjects="1">
      <p:cViewPr varScale="1">
        <p:scale>
          <a:sx n="71" d="100"/>
          <a:sy n="71" d="100"/>
        </p:scale>
        <p:origin x="-600" y="-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9-16T06:49:05.2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27439 10991 100 0,'4'0'38'0,"-4"0"-29"0,0 0 14 0,0 0 6 16,0 0 3-16,0 0 4 15,0 0-7-15,0 0-3 16,0 0-14-16,0 0 1 0,0 0 1 16,0 0-3-16,-4 6 1 15,-3 0-5-15,0 1-2 0,0-1 6 16,-4-3 3-16,1 0-3 16,-4 0-1-16,-4 1-2 15,-3-1 0-15,-7-3-2 16,-1 3-1-16,1-3-6 15,0 0 1-15,3 0 4 16,-3 0 2-16,3 0-2 16,1 0-1-16,-1 0 1 15,-3 3 0-15,-1 0 0 16,-2-3 0-16,-5 3-2 16,-6-3 1-16,-7 0-2 15,-1 0-1-15,4 0 1 16,1 0-1-16,2 0 0 0,4 0 0 15,1 0 0-15,-8 0 2 16,0 0-1-16,-14 0-1 16,0 0 1-16,4-3 1 15,3 0-1-15,3 0-1 16,1 0 1-16,7 0-1 16,-8-1-3-16,-3 1 2 15,-10-3 1-15,-1-3 0 16,4 2 0-16,7-2 0 15,4 6 0-15,-4-3 2 16,7-4-1-16,-3 7-1 0,-4-3-2 16,-11 6-1-16,1-3 2 15,6-4 2-15,4 7 0 16,11 0 2-16,-4-9-4 16,-3 9 0-16,7 0 1 15,-1 0 2-15,-17 0-3 16,7 0 0-16,-3 0 1 15,3 0 2-15,7 0-1 16,4 6-1-16,-1-3 1 16,1-3-1-16,0 10 0 15,-8-4 2-15,-3-3-1 16,-6 7-1-16,6-4-2 16,3-3 1-16,1 3-1 15,10 0 0-15,-3 1 2 0,3-1 0 16,-3-3 2-16,3 0 1 15,-7 4-4-15,-7-4 1 16,4 0 0-16,-4 0 0 16,10 0 0-16,5 0 0 15,2 4 0-15,4-4 2 16,4 0-1-16,4 3-1 16,2 0 1-16,1 1 1 15,4-4-1-15,-1-3-1 16,0 9-2-16,4-9 1 15,0 6 3-15,0-2 1 16,0 5-4-16,3-9 1 16,1 9 0-16,-1-9 2 0,4 7 1 15,0-1 1-15,7-6-7 16,-4 6 0-16,1 4 3 16,3-4 2-16,0 3 0 15,0-2 1-15,3 8-2 16,1 1-1-1,0 0 3-15,-1 2-4 16,1 1 0-16,-1 3-1 16,1-3 0-16,3 3 2 15,0 0 0-15,0 0 0 16,0 6 0-16,-4-6 2 16,1 6 1-16,-1 0-1 15,1 1-2-15,0 8-2 16,-1-2 1-16,4 9 3 0,-3 6 1 15,3 3-4-15,-4-3-1 16,1 4 3-16,-1-1 1 16,1 3 2-16,-1 4 2 15,1 6 1-15,-1 3 3 16,1 0-5-16,-1-3-3 16,1 3-4-16,0-4 1 15,-1 7 3-15,1 7 3 16,-1-4-4-16,1-3-1 15,-1-3 0-15,1 3 0 16,-1 0 0-16,1 4 0 16,-4 2 0-16,3-3 0 15,1 4-3-15,-4-10 2 0,0 0 3 16,0 6 3 0,0 0 0-16,0 4 0 0,3-7-1 15,-3-3 0-15,0 0-5 16,0-3 1-1,0 2 2-15,0 11 1 0,0-4-1 16,0-6 1-16,0-9-2 16,0 6-1-16,0-7-2 15,0 1 1-15,0-4 3 16,0 16 1-16,4-9 1 16,-4 6 0-16,0-6-2 0,0-7 1 15,0-3-4-15,3 10-2 16,-3 0 2-16,4 6 0 15,-1-3 3-15,1-1 1 16,-4-5 1-16,0 3 2 16,0-4-5-16,0 4-1 15,3 6 0-15,1 0 0 16,0-6-3-16,-4 6 0 16,0-10 4-16,0 1 3 15,0-4-6-15,0 7-3 16,0 0 5-16,-4-1 1 0,4-2 1 15,0-7-2 1,0 4 1-16,0-7-1 0,0 3 0 16,0-9 0-16,0 13-3 15,-7-4 2-15,7 0 1 16,0-3 2-16,0 0-3 16,0-2 0-16,-4-5 1 15,1-2 2-15,3-3-3 16,0-1-2-16,-4 1 4 15,4-3 1-15,0 2-3 16,0 4 1-16,4-3 0 0,-1-4 0 16,1-6 2-16,3-3 3 15,-7 0-4-15,4-3-3 16,-1-3 1-16,8-3 2 16,-11-4-2-16,7 4 0 15,0-7 3-15,3 1 3 16,-6-4-4-16,10 0-3 15,-3 1 1-15,3-4 0 16,3 0 1-16,4 0 0 16,1 0-3-16,-1-3 2 15,4 0 1-15,-1 0 2 16,8 0 1-16,-11 0 1 16,4 0-5-16,-1 0-1 0,1 0 1 15,0 0 2-15,-4 0 0 16,4 0 2-16,-1 3-4 15,1 1-2-15,10-1 2 16,8 0 0-16,6 0 1 16,-7-3 0-16,4 0 0 15,-3 0 2-15,-1 0 1 16,-3-3 1-16,0 0-5 16,-1 0-1-16,8 3 1 15,7-4 0-15,4 1 1 16,3 0 0-16,-7 0-3 15,-4-3 2-15,0-1 3 16,-3 1 1-16,-4 3-1 0,8-3-2 16,3-1-2-16,7 1 1 15,7 0 1-15,-14 0 2 16,0-1-3-16,-4-2 0 16,0 6-1-16,-3-3 0 15,4 6 2-15,10-4 0 16,0 4 0-16,7 0 2 15,-7 0-1-15,-7 0-1 16,-4 4 1-16,0-4-1 16,1 9 2-16,3-3 1 15,7-3-4-15,7 4-1 16,-7-4 1-16,-4 0 0 16,-3 0 1-1,-4 0 2-15,1-3-3 0,-4 6 0 16,10-2 1-16,8-1 2 0,-1 0-3 15,-3 0 0 1,-7-3 3-16,-4 0 1 0,-3 3-1 16,-3-3-2-16,-1 3-2 15,7 0 1-15,4 1 1 16,4-1 2-16,-1 0-3 16,-3-3 0-16,-7 0-1 15,-7 0 0-15,-1 0 2 16,-2 0 0-16,-8 0 0 15,-3 0 0-15,-1 0 0 16,-3 0 0-16,1 0 0 16,-5 0 0-16,1 0-3 15,-7-3 2-15,-1 0 1 0,-3-4 2 16,0-2-3-16,-7-4 0 16,0 1 1-16,-3-7 0 15,-4-3-3-15,0-6 0 16,0-7 2-16,-1 1 0 15,-2-1-2-15,-1 1 2 16,4-7-1-16,0 0 0 16,0 4 4-16,-3-7 3 15,2-9-4-15,-2 2-3 16,-1-8 1-16,1-1 0 16,3 4 3-16,0 2 1 15,0 1-1-15,0 0 1 16,-4-4-4-16,0-2-2 0,4-4-1 15,-3-3 0-15,3 4 3 16,0 2 2-16,0 0 0 16,-1 1 2-16,1-7-2 15,0-9-1-15,4 9-2 16,-1-3 1-16,4 9 1 16,-3-5 2-16,3-1-1 15,0-3 2-15,-4-3-4 16,1-1-2-16,3 8 4 15,0-4 1-15,0 9 0 0,0-6 1 16,3 0-7 0,-3-3 1-16,0-3 1 0,0 3 3 15,0 7 0-15,0 2-1 16,4 0 1-16,-4-2-1 16,0 5-3-16,0-5 2 15,0-4 1-15,0 6 2 16,0 4-1-16,0-1 2 15,3 7-4-15,1-3-2 16,-4-7 2-16,3 4 0 16,1-4 1-16,-4 4 0 15,3 2 2-15,1-2 1 0,-1 6-4 16,-3-3-1-16,8 6 1 16,-5-4 2-16,1 1-2 15,-1-3-2-15,-3-7 2 16,0 13 0-16,7-3 1 15,-3 6 0-15,-1 0 2 16,1-3 1-16,-4 10-1 16,0-7-2-16,0 0-2 15,0 3-1-15,0-6 4 16,0 0 1-16,0 3 0 16,0 3-2-16,0 1-2 15,0 5-1-15,0 1 4 16,0-1 3-16,0 1-1 15,0-1-2-15,-4 1-5 0,1-4 0 16,-1 0 2 0,-3-2 3-16,4-4-2 0,-4 6 0 15,-1-3 3-15,5 7 1 16,-1-1-4-16,1 4-1 16,-1 0 3-1,-6-1 3-15,10 1-3 0,-4 0-3 16,-3-4 3-16,4 4 1 15,-1-4-3-15,-3 1 1 16,4-1 0-16,-1 1 0 16,1-1-3-16,-1 1 0 15,0-1 4-15,1 1 1 0,-1 6 0 32,1-4-2-32,-1 1 1 15,-3 0-1-15,7-1 0 0,-7 4 0 0,0-3 0 16,0 2 0-16,0 1-3 15,0-3 2 1,0-1 1-16,0 4 0 16,3 3 0-16,-3 3 2 15,4 3-6-15,-1 1-1 16,4-1-9-16,-3 3-4 16,3 4-17-16,3-1-7 15,1-3-31-15,-4 7-14 16,-4-4-30-1</inkml:trace>
  <inkml:trace contextRef="#ctx0" brushRef="#br0" timeOffset="5157.6">23675 13644 48 0,'0'0'19'0,"7"3"-15"0,-14-3 15 0,7 0 4 0,0 0 6 15,0 0 2-15,0 0-10 16,0 0-3-16,0 0-4 15,0 0 1-15,0 0 1 16,0 0 2-16,-4-7-10 16,1 4-4-16,3 3-3 0,0 0 3 15,0 0 2-15,0-3 2 16,0 6 2-16,0 0-1 16,0 1 2-16,3-8 0 0,1 4 3 15,3 0-3 1,0-3-1-16,0 0-4 0,0 0 1 15,0 0 0-15,0 0 3 16,4 0-5 0,-1-1-1-16,1 1 0 0,0 0 2 15,-1 0-3-15,1 0-2 16,3 0 2-16,0 0 0 16,4 3-1-16,-1-3-2 15,1 3 1-15,0-4-1 16,-4 4 0-16,0-3 2 15,3 3-1-15,1 0 2 16,-4 0-2-16,0 0-1 0,4-3 1 16,-4 3 1-16,0-3 1 15,0 3 1-15,4 0 0 16,-4-3 0-16,0-3 2 16,4 6 1-16,-1 0-6 15,1-4 0-15,0 4-1 16,-1-6 2-16,-3 6-1 15,4 0 2-15,0-3-4 16,-1-3 0-16,1 6 1 16,7-3 2-16,-1-4-1 15,5 7-1-15,-1-3 1 16,0-3 1-16,-3 6 1 16,3-3 1-16,0-3-2 15,0 6-2-15,-3-7 1 16,0 1-1-16,3 0 0 0,-3-1 0 15,3 4 0-15,-3 0 2 16,3 0-3-16,4 0 0 16,-1 0 1-16,5 0 2 15,-1 3-3-15,0-3 0 16,-3 3 3-16,0 0 1 16,-1-4-4-16,1 1-1 15,-4 3 1-15,1-3 2 16,2 0 0-16,-2 0-1 15,-1 3-2-15,0 0 1 16,0 0 1-16,8 0 0 16,2 3 0-16,-2 0 2 15,-1 0 1-15,-3 0 1 0,-4-3-5 16,0 0 1-16,0 0-2 16,1 4 0-16,-5-1 2 15,1-3 2-15,0 0-1 16,-1 0-1-16,1 0-2 15,0 3 1-15,-1 0 1 16,1-3 0-16,3 0 0 16,1 3 2-16,-1 0-3 15,0-3 0-15,0 0 3 16,-3 0 1-16,0 0-6 16,-1 0 0-16,-3 3 3 15,1-3 4-15,-1 0-1 0,0 0-2 16,0 0-3-16,0 0 1 15,0 0 1-15,1-3 2 16,2 0-3-16,1 3 0 16,0 0 1-16,-1 0 0 15,5 0 2-15,-1 0 1 16,0 0-4-16,0 0 1 16,4 0-2-16,3 0 0 15,-6 0 2-15,2 3 2 16,-3-3-1-16,-3 0-1 15,0 3 1-15,0-3-1 16,3 0-3-16,-4 0 2 16,1 0 1-16,0 3 2 15,-4-3-1-15,4 0-1 16,-1 0 1-16,1 4-1 0,3-4 0 16,-3 3 0-16,0 0 0 15,-1 0 0-15,-2-3 0 16,-1 0 2-16,0 0-1 15,0 0-1-15,-3 3 1 16,-1 0-1-16,-6-3-3 16,10 3 2-16,-7-3 1 15,0 0 0-15,-3 0 0 16,7 0 0-16,-4 0-3 16,-4 0 2-16,8 0 1 15,-11 0 2-15,7 0-1 16,-3 0-1-16,-1 0 1 15,-3 4-1-15,4-4 0 0,-4 0 0 16,7 0 0-16,-3 0 2 16,-1 0-1-16,4 6-1 15,-3-6-2-15,-1 3 1 16,5-3 1-16,-1 6 0 16,0-3 2-16,0-3 1 15,-3 7-4-15,-1-4-1 16,-3-3 1-16,0 9 2 15,-7-3 0-15,7-2-1 16,-7-4 1-16,0 9-1 16,0-9 0-16,0 6 0 15,0-6 0-15,4 7 0 16,3-4-3-16,-7 0 2 0,10-3 1 16,-3 0 0-16,-7 6-7 15,11 0 0-15,-4-3-17 16,0 7-4-16,0 2-41 15,-7-2-16-15</inkml:trace>
  <inkml:trace contextRef="#ctx0" brushRef="#br0" timeOffset="7620.65">27344 15167 84 0,'3'-6'33'0,"-6"6"-26"0,3-6 14 15,0 0 6-15,0 2-2 16,0 4 3-16,0-6-5 15,0 6-2-15,0 0-3 16,0 0 1-16,0 0-10 16,0 0-3-16,0 0 0 0,0 0-3 15,0 0 0-15,-7 0-1 16,0 0 1-16,-4 0-2 0,1 0-1 16,-5 0 5-16,1 0 4 15,0 0-3-15,-3 0-1 16,-1 3 2-16,0 0 2 15,1 1-4-15,-1-1-1 16,4 0-2-16,-4-3-2 16,1 3 1-16,-1-3 1 15,0 3-1-15,1-3-1 16,-4 3-2-16,-1 0 1 16,1-3 1-16,0 0 0 15,-4 0-3-15,1 0 2 16,-5 0 3-16,1 0 3 15,-4 0-4-15,1-3-1 16,-1 0 2-16,0 0 3 0,4 0-4 16,0 0-1-16,0 0 0 0,-1-1 0 31,1 1-3-31,0 0 2 0,0 0 5 0,-1 0 5 16,-2-3-5-16,2 3 0 15,1-4-2-15,-4 4 1 16,-3-3-2-16,3 3 2 15,1-4-2-15,-1 4 2 16,0-3-2-16,0 3-1 16,4-3 1-16,0 6 1 0,0 0-1 15,0 0-1-15,-1 0 1 16,-2 0 1-16,-1 0-1 16,0 0-1-16,0 0 3 15,1 0 2 1,-5 0-4-16,1 0-3 0,3 0 1 15,1 0 2-15,-1 0 0 16,4 0-1-16,-1 0 1 16,1 6 1-16,0-3 1 15,0 3 1-15,-1-3-5 0,-2 4 1 16,-1-4 0 0,0-3 2-16,0 0-1 0,1 0-1 15,-5 6 1-15,5-6-1 16,-1 0 0-16,0 0 2 15,4 0-3-15,-4 0 0 16,4 3 1-16,0-3 0 16,0 0 0-16,3 0 0 15,0 7 0-15,-3-4 2 16,3 0-1-16,-3 0-1 16,0 3 3-16,0-3 0 15,-1 0-4-15,1 4 1 16,-4-4 0-16,1 3 0 0,2-3 0 15,5 0 0-15,-1 1 0 16,0-1 0-16,1 0 0 16,-1 0 2-16,4 3-1 15,-4-3 2-15,0 4-4 16,1-4 0-16,-1 0 3 16,0 0 1-16,4-3-1 15,-7 0-2-15,0 0-2 16,-4 0-1-16,4-3 4 15,-1 0 1-15,1-3 0 16,0 2 1-16,3 1-2 16,1 0-1-16,2 0-2 15,1 0 1-15,0 3 3 16,0-3 1-16,0 0-1 0,0 3-2 16,3 0 1-16,0 0-1 15,1 0-3-15,-1 0 2 16,0-4 1-16,1 4 2 15,-1-3-1-15,4 3-1 16,-4 0 1-16,-3 0-1 16,7-3 0-16,-3 3 0 15,-1-3 0-15,0 3 0 16,1 0 2-16,-1 0 1 16,4 0-4-16,0 0-1 15,0 0 1-15,-1 0 2 16,5 0 2-16,-1 0 1 15,1-3-5-15,-1 3 1 16,1 0 0-16,-1-3 2 16,4 3 1-16,-4 0 1 0,4 0-2 15,0 0-2-15,0 0 1 16,0 0 1-16,0 0-1 16,7 0-1-16,0 0 1 15,-7 0-1-15,7 0 2 16,0 0 1-16,0 0-4 15,0 0 1-15,0 0 0 16,0 0 2-16,0 0-1 16,0 0-1-16,0 0-2 15,0 6 1-15,0 0-15 16,0-3-6-16,0 4-20 16,0-7-9-16,0 0-16 0,-7 3-6 15,0-3-14 1</inkml:trace>
  <inkml:trace contextRef="#ctx0" brushRef="#br0" timeOffset="11485.76">22144 15105 124 0,'-4'-7'49'0,"1"7"-38"0,3-9 17 0,0 9 4 15,-4 0-4-15,4-9 0 16,0 9-2-16,0-7-1 16,0 1-14-16,0 0 7 0,4-4 2 15,-1 1-2-15,1 0 2 16</inkml:trace>
  <inkml:trace contextRef="#ctx0" brushRef="#br0" timeOffset="12001.26">22200 14951 332 0,'14'-16'126'0,"-7"10"-98"0,4-3-10 0,-7 6-10 0,3-4-6 15,0 1 3-15,3 3 2 16,1 0 1-16,-1 0-4 16,1-1 2-16,0 4 0 0,3 4-2 15,-4 2-1-15,1 0 1 16,-1 4 0-16,1-1-2 15,-4 4 1-15,0 2 0 16,-3 4 3-16,-4 0-3 16,0 15 0-16,-4-5-1 15,1 5-2-15,-4-6-2 0,-4 7-1 16,0-4 4 0,-3-3 1-16,-3 1 0 0,-1-1-2 15,0-6-2-15,-3-7-1 16,7-2 2-16,4-4 2 15,-8-6-2-15,11 4 0 16,-4-7 1-16,4-7 2 16,7 4-1-16,0-6-1 15,0 0-4-15,7-4 0 16,0 4 2-16,0-1 1 16,4 1 1-16,0-1 0 15,3 4 0-15,0 3 2 16,0-3-3-16,0 6 0 15,0 9 3-15,0-3 3 16,-3 4 0-16,3-1 0 16,-4 4-6-16,-6-4 1 15,3 4 2-15,0-4 1 16,0 0-6-16,-7 1 0 0,0-1-10 16,0-2-4-1,0-4-20-15,0 3-6 0,0-6-22 16,0 0-9-16,0-6-37 15</inkml:trace>
  <inkml:trace contextRef="#ctx0" brushRef="#br0" timeOffset="13423.45">22708 14901 176 0,'-3'-22'66'0,"6"19"-52"0,-3-3 17 0,0 6 2 15,0-4-7-15,-3 1-1 16,-1-3-8-16,1 6-2 16,-4 0-9-16,0 0-2 0,-4 0 0 15,-3 0 0-15,-4 6 2 16,1 1-5-16,-1-1-3 31,0 0 3-31,1 3 3 16,-1-2-3-16,0 2-1 15,4 1 0-15,4-1 2 16,-1 4-1-16,8-7-1 16,3 9 1-16,0-2 1 15,7-4 1-15,0 7 1 16,3-3 2-16,4-1 1 16,4 7 1-16,3-3 2 0,-3 2 4 15,0-5 1-15,-1 6-8 16,-3 3-4-16,0-3-2 15,-3-4 1-15,0 1-1 16,-4 0-1-16,-4-1 1 16,1-2-1-16,-4 6 0 15,-7-4 0-15,0 1-3 16,-4 0 0-16,-7-4-1 16,1 1 3-16,-1-4 2 0,4-3 2 15,-4-6-4-15,8 0-1 16,-4-6 1-16,10-3 0 15,-3-4 1-15,14-6 2 16,0-6-1-16,4-3 2 16,-1-6 2-16,4 2 4 15,4 4 2-15,0 0 1 16,-1 0-4-16,1 6 0 16,-4 0-5-16,0 3-2 15,0 3 0-15,0-3 1 16,-3 10-3-16,-4-4 0 15,0 7-28-15,0-3-13 16,-3 6-47-16,-1 0-20 16,-3-4-3-1</inkml:trace>
  <inkml:trace contextRef="#ctx0" brushRef="#br0" timeOffset="13962.74">23128 14857 124 0,'4'-3'49'0,"-8"-3"-38"0,4 6 26 0,0 0 10 16,0 0-8-16,-3 6 0 15,-1-3-7-15,1 10 0 0,-5-4-18 16,5 7 7-16,-4-1 6 0,3 4-4 16,1 3-1-16,3 0-10 0,0 9-3 15,0 1-5-15,3 2-1 16,-3-6-1-16,4 4 1 15,-4-7-9-15,3-6-1 16,1-4-18-16,-1-2-7 31,1-4-18-31,0-6-9 0,3-3-19 16,-4-9-48 0,4 0 31-16</inkml:trace>
  <inkml:trace contextRef="#ctx0" brushRef="#br0" timeOffset="14368.84">23276 14923 188 0,'7'-6'71'0,"-10"2"-55"0,3 1 24 0,0 3 7 16,0 0-13-16,-4 3-2 15,-3 1-13-15,-3 2-4 16,-1 3-8-16,-3 4-3 0,-4-4 2 15,1 7-3-15,-4-4-2 16,-1 4 0-16,1 0 1 16,4-1-1-16,-1 1-1 15,4-3 3-15,3-1 0 16,4-2-4-16,0 5 1 16,7-2 0-16,4-4 2 0,-1 1-1 15,8 2 2-15,-1-2 7 16,4 2 3-16,4-2-4 15,0-1-3-15,-1 0-1 16,1 1 1-16,0-4-5 16,-4 3-1-16,-4 1 2 15,1-1 1-15,-1 1-17 16,-2-1-7-16,-1 0-30 16,0 1-10-16,-4-1-36 15,1-2-45 1,-1-1 45-16</inkml:trace>
  <inkml:trace contextRef="#ctx0" brushRef="#br0" timeOffset="15794.29">22109 13543 160 0,'3'0'63'0,"-3"3"-49"0,4-3 22 0,-4 0 7 15,3 0-4-15,1 0 0 16,-1-3-7-16,4-3 0 0,0 6-18 15,0-9 5-15,4 9 2 0,0-7-5 16,-1 7-1-16,4-6-7 16,0 6-3-16,4-6-2 15,0 6-3-15,-1 0-2 16,1 0 1-16,-4 0 7 16,0 0 4-16,0 6-5 15,-3 0-3-15,-1 1 1 16,-3 2 0-1,-3-3-1-15,0 7-2 16,-4 2 3-16,-4 4-4 0,-3-3-2 16,-4 6 2-16,1-3 2 15,-4 3-2-15,0-4 0 16,-1-5 1-16,1 12 0 16,0-6 0-16,4-3 2 15,3 6-1-15,0-10 2 16,3 7 0-16,4-7 1 15,4-2 2-15,-1-4 1 16,4-3 1-16,4 0 2 16,6 1-3-16,4-1-2 15,4-3-5-15,3 0 0 16,1 0 0-16,-1 0 0 0,-3 0 0 16,-4 0 0-1,0 0-16-15,-7 0-4 0,0 0-28 16,-7-3-9-1,-3-1-43-15,-1 1-16 0,1-6 8 16</inkml:trace>
  <inkml:trace contextRef="#ctx0" brushRef="#br0" timeOffset="16395.71">22677 13418 184 0,'0'-6'68'0,"0"6"-52"0,-4 0 19 0,4 0 7 16,-3 0-12-16,-1 6-3 15,-3-6-4-15,0 3 0 16,-4 6-13-16,1 1 1 0,-1-4 2 16,1 10-1-16,-1-1 3 15,0 1-4-15,1 0-1 16,-1-1-4-16,4 4-1 16,0 3-3-16,0 3-2 15,3 0 1-15,4 0 1 16,0-3 1-16,4-3 1 15,3-3 2-15,0 0 3 0,7-4-9 16,0 1-4-16,4-4 2 16,0-6 2-16,-1 0 1 15,1-3 2-15,0-3-2 16,-1-3 2-16,-3 0-2 16,0-4 2-16,-3 1-2 15,-4-1 2-15,-3-2-4 16,-4 2-2-16,-4-5-1 15,-3 5 0-15,-4 1 0 16,-6 3 3-16,3-1 2 16,-4 4 2-16,0 3-4 15,1 0 1-15,3 0-2 0,0 10-4 16,3 2-16 0,7 1-6-1,4-4-26-15,4-3-8 16,3-2-46-1,4-8-37-15,-1-2 64 16</inkml:trace>
  <inkml:trace contextRef="#ctx0" brushRef="#br0" timeOffset="17138.91">23019 13412 140 0,'0'0'55'0,"-4"0"-43"0,4 0 21 0,0 0 6 16,0 0 1-16,0 0 16 15,-7 9-13-15,0 7-23 16,-3-7 3-16,2 13 1 0,-2-3-4 15,3 6-1-15,-4 6-9 16,4 1-4-16,0 5-3 16,0-2 0-16,0-1-2 15,4-2-1-15,-1-4-2 16,4-3 1-16,4-6-19 16,-1-1-9-16,1-5-12 15,3-4-2-15,3-2-28 16,1-7-9-16,3 0-13 15</inkml:trace>
  <inkml:trace contextRef="#ctx0" brushRef="#br0" timeOffset="17591.9">23213 13534 152 0,'7'-10'57'0,"-7"4"-44"0,3-3 34 0,-3 6 11 16,0-1-15-16,-3 4-5 15,3 0-13-15,-7 4-6 16,0 2 6 0,-18 19-14-1,0-6-3 1,1 9-5-16,-1-3-3 0,4-3 1 15,3-3 1-15,-3-7-1 16,7 4-1-16,0-3 1 0,3-4 1 16,8 0 1-16,3 1-1 15,0-4 1-15,7 0 0 16,3 1 1-16,4-1 2 16,4 0 3-16,3 0 0 15,0 4 0-15,4-1-1 16,-4 1 2-16,-3 2-3 15,0-2-2-15,-4 5-2 0,-4-2 0 16,1-1-4-16,-4 1 0 16,-7-13-197 15,3 9 46-31,-3-6 8 16</inkml:trace>
  <inkml:trace contextRef="#ctx0" brushRef="#br0" timeOffset="27767.15">24970 14032 200 0,'3'-6'74'0,"-6"0"-58"0,3 3 9 16,0 3 2-16,-7 0-7 0,0 0 0 15,-11-3-9 1,-3 3-6-16,-4 0-1 0,-3 0 1 16,0 6 0-16,-1 0 2 15,5 4 0-15,2-1 1 16,5 0-2-16,-1 1 1 16,4 2-6-16,4-2-1 15,2-1 4 1,5 0-2-16,3-2-1 15,7-1 8-15,0 0 6 16,4 4-7-16,6-1-2 16,1-3 0-16,7 4 1 15,-1-1 5-15,1 4 3 16,0-1-8-16,-4-2-2 16,0 5-1-16,-3-2 0 0,-4-1-5 15,0 1 1-15,-4 0 0 16,-2 2 2-16,-1-2-1 15,-4-1-1-15,-3-2-2 16,-3 5 1-16,-4-2-1 16,-4-4 0-16,-3 1 0 15,-4-4-2-15,-3-3 5 16,0-3 1-16,0-3-3 16,-1 0 1-16,5-7-13 15,3-2-5-15,3 9-30 16,1-13-11-16,6 7-49 15,4-4-39-15,7-3 58 16</inkml:trace>
  <inkml:trace contextRef="#ctx0" brushRef="#br0" timeOffset="28220.17">25167 13970 176 0,'7'-10'66'0,"-7"10"-52"0,4 0 23 16,-4 0 9-16,0 0-11 15,0 0 0-15,0 10-9 16,0-4-2-16,0 0-13 16,0 4 0-16,-4 2 2 0,4 7 2 15,-3 6 3-15,3 3-8 16,0 7-3-16,0-4-7 15,0-3 0-15,0-6 2 16,0 7 1-16,0-8-4 16,0-5-1-16,3-3-17 0,-3 2-7 15,4-8-34-15,-1-4-11 16,-3-3-27 0,0-3-33-16,4-4 49 15</inkml:trace>
  <inkml:trace contextRef="#ctx0" brushRef="#br0" timeOffset="28532.59">25294 13951 128 0,'11'-3'49'16,"-15"3"-38"-16,1-7 30 0,3 7 11 0,0-9-9 15,-4 9 0-15,1-3-7 16,-1-3 0-16,1 6-20 16,-4 0 0-16,-1 0-2 0,-2 0-1 15,-1 0 2-15,-6 0-8 16,3 0-4-16,-1 0 0 16,1 6 0-16,0-6-1 15,0 3-2-15,0-3-6 16,0 9-4-16,3-9-27 15,1 7-12-15,3-4-27 16,3-3-10-16,4 0-9 16</inkml:trace>
  <inkml:trace contextRef="#ctx0" brushRef="#br0" timeOffset="29157.44">25308 14324 144 0,'4'3'55'0,"-1"-3"-43"15,4-9 27-15,-7 9 12 0,4-10-5 16,3 1 0-16,0-7-11 16,4-9-4-16,-1-3-17 15,1-3-2-15,-1-1-1 0,1 7-6 16,0 0-1-16,-1 3 0 16,-3 3 0-16,0 7-2 15,0-7 1-15,0 6-2 16,-3 4-1-16,-1 3 3 15,1 3 0-15,-1 3 1 16,1 3 0-16,0 3-2 16,-1 3-2-16,1 4 1 15,-1 6 1-15,1 0-3 16,-1 2 0-16,1 1 1 0,-1 0 2 16,1-3-3-16,-4-3-2 15,3 3 4-15,-3-10 1 16,0 7 0-16,0-10-2 15,0-3-2-15,0-3-1 16,0-3 2-16,0 0 0 16,-7-3-2-16,0-7 0 15,-3 4 2-15,-1-1 2 16,-3 1 0-16,0-1 2 16,0 7-2-16,0-6-1 15,3 3-2-15,0-1-1 16,4 1-1-16,0 0 3 0,7 3-29 15,4-4-12-15,-1 1-33 16,4 0-16-16,4-4-11 16</inkml:trace>
  <inkml:trace contextRef="#ctx0" brushRef="#br0" timeOffset="29615.05">25703 13967 192 0,'0'-7'74'0,"4"7"-58"0,-4 0 18 0,0 0 4 16,0 0-20-16,-4 0-5 15,-3 0 5-15,0 0 3 0,0 7-11 16,-3-1-3-16,-1 0-1 0,0 3-1 16,-3 4 2-1,0-7-2-15,4 7 0 0,-1-1-3 16,0 4-2-16,4 3 3 16,0 0 0-16,4-1 1 15,-1 1 2-15,4 0 3 16,4-3 2-16,3-4-1 15,3-2-1-15,5-1-1 16,-1-6 0-16,3 4-2 16,1-4-1-16,-4-3-3 15,4 0-2-15,-4-3-2 16,0-4 1-16,-3 7-32 0,3 0-13 16,-7 0-59-1,3-9-62-15,4 9 51 16</inkml:trace>
  <inkml:trace contextRef="#ctx0" brushRef="#br0" timeOffset="29943.03">26070 13894 156 0,'-7'-3'60'0,"7"6"-47"0,0-3 28 0,0 0 8 0,-3 4-20 15,-4-1-6-15,0 3-3 16,0 0-1-16,-1 10-10 16,-2-4 1-16,-1 4 3 0,1 3-5 15,-1 6 0-15,4 0-4 16,0 3-1-16,-4 4-1 15,4-4-2-15,0 0-10 16,4-3-4-16,3-3-22 16,0-9-9-16,3-4-25 15,4 1-52 1,4-10 25 0</inkml:trace>
  <inkml:trace contextRef="#ctx0" brushRef="#br0" timeOffset="30310.92">26155 13988 144 0,'7'-3'55'0,"-7"0"-43"0,0 3 30 0,0 0 12 16,0 0-16-16,-7 3-6 16,0 0-13-16,-4 4-2 15,-3-1-10-15,0 3 2 0,-4 4 2 16,1 0-6-16,-1-1-1 15,4-3-2-15,0 1-2 16,0 9 1-16,3-7 1 16,4 1 1-16,4-1 1 15,3-2 2-15,3-1 1 0,4 1 8 16,4 2 2-16,3 4-2 16,4-4 1-1,3-2-7-15,0 5-3 16,0-2-3-16,-3-1 0 15,-4 1-4-15,0-4-2 16,-3 1-3-16,-4-1 1 16,-4 1-54-16,-3-4-23 0,0 3-52 15</inkml:trace>
  <inkml:trace contextRef="#ctx0" brushRef="#br0" timeOffset="80010.77">23587 11982 64 0,'3'-3'24'0,"1"6"-18"0,-1-6 7 0,-3 3 3 16,0 0 3-16,0 0 1 0,4 0-3 15,-1 0 2-15,1 0-1 16,-1 0 0-16,1 0-3 15,-1 0 1-15,5 0-9 16,-1 0 0-16,0 0 0 0,0 0 1 16,0-4 2-16,0 4-3 15,3-3-2-15,-10 3 9 32,15-3-4-32,-1 0-1 15,0 0-2-15,-4 0-2 16,1 0-3-16,-1 3 1 15,1-3-2-15,0 3-1 0,-4 0 1 16,0 0 1-16,3 0 3 16,-3 0 2-16,4 0 1 15,0-4-7-15,3 4 0 16,-4 0-1-16,4-3 0 16,0 3 2-16,1-3 3 15,-1 3-2-15,0-3-2 16,0 3 2-16,0-3 0 15,0 0-6-15,0 0-2 16,7-1 8-16,-6 1 5 16,2 0-3-16,-3 0-3 0,4 0-1 15,-4 0-1-15,4 0 0 16,-1 0 2-16,1-7-1 16,0 10 2-16,-1-3-2 15,1-3-1-15,0 6 3 16,-4-3 0-16,0-4-4 15,3 7 1-15,1 0 0 16,3 0 2-16,4 0 1 16,0 0 1-16,-1 0-2 15,1 0-2-15,0 0 1 16,-1 0 1-16,-2 0-1 16,-1 0-1-16,0 0 3 0,0 0 0 15,0 0-1-15,0 0-2 16,4 0 1-16,-4 0-1 15,0 7 0-15,4-7 2 16,0 0-1-16,-8 0 2 16,8 3-4-16,7-3-2 15,-4 0 2-15,4 0 0 16,-4 6 1-16,4-6 0 16,-4 0 0-16,4 0 0 15,-4 0 0-15,-3 0 0 16,6 0 0-16,-2 0 2 15,-1 0-3-15,0 0 0 16,0 0 1-16,1 0 2 16,-5 0-1-16,12 3-1 15,-5-3-2-15,5 6 1 0,-5-2 1 16,-3-1 2-16,8 0-1 16,-4-3-1-16,-4 0-2 15,0 0 1-15,0 0 1 16,0 0 2-16,-3 0-1 15,7 0 2-15,-4 0-2 16,0 0-1-16,1 3-2 16,-1 0 1-16,7 0 1 15,-3 0 0-15,-4-3 0 16,7 0 0-16,-3 0 0 16,-4 0 2-16,0 0-1 15,1 0-1-15,-1 0-2 0,-3 0 1 16,-1 0-1-16,1-3 0 15,0 3 4-15,-1-3 1 16,12 0-1-16,-8 3-2 16,4 0-2-16,-4-3 1 15,7 3-1-15,-3 0 0 16,-4 0 2-16,0 0 2 16,1 0-1-16,-5 0-1 15,1-3 1-15,-4 0-1 16,4 3 0-16,3-4 2 15,0-2-3-15,-7 6 0 16,4-3 1-16,0-3 2 16,-4 6-3-16,4-3 0 15,-1 3-1-15,1 0 0 16,3 0 4-16,1 0 3 0,-1 0-4 16,0 0-1-16,0 0 0 15,-3 0 2-15,-4 0-1 16,0 0-1-16,0 0-2 15,1 0 1-15,-5 0 1 16,1 0 0-16,-1 0 0 16,1 0 0-16,0 0 0 15,-4-7 2-15,0 7-1 0,0 0 2 16,0 0-4-16,0 0 0 16,0 0 1-16,1 0 2 15,2 0-1-15,-3 0-1 16,4 0 1-16,-4 0 1 15,4 0-3-15,-1 0 0 16,1 0 1-16,-4 0 2 16,4 0-1-16,-4 0 2 15,0 7-4-15,0-7-2 16,0 0-1-16,-3 0 3 16,-1 0 0-16,1 0 3 15,-1 0-3-15,1 0 0 16,0 0 1-16,-1 0 2 15,1 0 1-15,-4 0 1 0,0 0-2 16,0 0-2-16,0 0-2 16,-3 0 1-16,-1 3-1 15,1-3 0-15,-1 6 4 16,1-3 1-16,-1-3-1 16,-3 0 1-16,0 10-9 15,0-4-1-15,0 0-36 16,0-6-14-16,4-3-59 15</inkml:trace>
  <inkml:trace contextRef="#ctx0" brushRef="#br0" timeOffset="123036.06">24194 11975 72 0,'0'0'27'0,"0"0"-21"0,-4 4 14 0,0-1 4 16,1 0 1-16,-4 3 0 15,0 4-8-15,-4 2-2 16,-3-2-7-16,-4 11-3 16,1 1-2-16,-8 13-3 0,-7 3 1 15,-6 9-1-15,-8 0 0 16,46-47-97 15,-53 59 33-31,10-12 11 16</inkml:trace>
  <inkml:trace contextRef="#ctx0" brushRef="#br0" timeOffset="123448.47">24567 12004 116 0,'-7'9'46'0,"4"1"-35"0,-8 5 9 15,1-9 5-15,-4 7-1 0,-4 3 1 16,-7 9-12-16,-10 16-5 15,-4 9-5-15,0-3-5 0,1 6 1 16,-1-3-21-16,0 0-8 16,4 10-31-1,3-4-25-15,4 4 35 16</inkml:trace>
  <inkml:trace contextRef="#ctx0" brushRef="#br0" timeOffset="123933.99">25114 11963 84 0,'0'6'33'0,"0"0"-26"0,-3 4 16 0,-1-4 7 16,-6 4-5-16,-1 2-2 16,0 7-2-16,-3 6-1 15,-7 13-3-15,-4 12 0 16,-10 6-9-16,-7-2-7 0,-4 8-2 15,0 1 3-15,0 28 1 16,0 0-6-16,1-7 0 0,2-8-12 16,1-7-3-16,0-10-40 15</inkml:trace>
  <inkml:trace contextRef="#ctx0" brushRef="#br0" timeOffset="124550.89">25538 12120 136 0,'0'-28'52'0,"-7"31"-41"0,-4 9 15 0,4-2 6 16,-4 2-1-16,-3 16 4 15,-3 7-2-15,-5 9 0 16,-9 3-18-16,-8 0-2 0,0 3-2 16,0 25-4-16,0 16-2 15,-6-6-2-15,-1 3-3 16,0-13 1-16,3 3-1 15,1-3-25-15,7-9-10 16,10-12-24-16,4-14-11 16</inkml:trace>
  <inkml:trace contextRef="#ctx0" brushRef="#br0" timeOffset="125000.08">26134 12060 84 0,'-4'16'33'0,"1"0"-26"0,-4 2 25 0,3 1 8 15,-3 6 8-15,0-3 3 16,-4 19-16-16,-3 3-7 16,-7 3-16-16,-4 3-3 0,-6-3-2 15,-8 22-3-15,-10 9-1 16,-4-2-3-16,3-4-1 16,1-6-19-16,7-1-7 0,3-5-24 15,7-4-10-15,7-12-18 16</inkml:trace>
  <inkml:trace contextRef="#ctx0" brushRef="#br0" timeOffset="125366.53">26719 12041 80 0,'0'13'30'0,"11"-7"-24"0,-22 7 21 16,8-4 10-16,-8 7-11 15,1 12-3-15,-8 6-2 16,7 10 1-16,-6 3-12 16,-4 4-6-16,-8 2-2 0,-2 6 0 15,-5 23 3-15,-6 6-7 16,0-13-3-16,-1 0-24 16,5-15-11-16,2-1-12 15,8-12-24-15,3-6 24 16</inkml:trace>
  <inkml:trace contextRef="#ctx0" brushRef="#br0" timeOffset="125757.07">27132 12483 88 0,'-10'19'33'0,"6"-9"-26"0,-10 12 20 15,10-10 10-15,-3 4-5 16,-7 9 1-16,7 9-12 16,-7 4-5-16,0 9-9 15,-4 0-5-15,1 0 1 0,-4-3-2 16,-1 0-1-16,-2-3 1 16,6 3 1-16,-7 6-34 15,8-6-16-15,-8-4-26 16,7-5-14-16,4-7 47 15</inkml:trace>
  <inkml:trace contextRef="#ctx0" brushRef="#br0" timeOffset="-210585.34">27414 14308 152 0,'7'0'57'0,"-3"0"-44"0,-1 0 18 15,1 0 6-15,0 0-8 16,3 0-2-16,0-3 0 16,0-3 0-16,0 6-14 15,0-3-1-15,0 3 1 0,0-3-3 0,0-1 2 16,0 1-7-16,0 3-1 16,-3-3-2-16,-1 3-2 15,-3 0 1-15,-7 0 1 16,-3 3-3-16,-1 0-2 15,-7 4 2-15,-3-4 2 16,0 3 0-16,-4-3-1 16,4 7 3-16,0-10 0 15,0 6-4-15,3-3-1 16,4-3 12-16,7 0 7 16,7 0-2-16,3 0 0 15,5 0-5-15,2 0 1 16,4-3-6-16,4-3-1 15,0 6 2-15,-1-10 1 0,1 10-3 16,-4-3-1-16,0-3-1 16,-3 6 1-16,-1 0-2 15,-3 0-1-15,0 0 1 16,-3 0 1-16,-1 0-1 16,-3 0-1-16,-7 6 1 15,-3-3-1-15,-1 7 0 16,-3-10 0-16,-4 6 0 15,1-3 2-15,-1-3-1 16,0 0-1-16,4 0-2 16,0-3 1-16,4-3-1 15,6 6 0-15,4-3 2 0,4-4 0 16,6-2 4-16,4 6 2 16,4-4 0-16,3 1 1 15,0 0-4-15,0-3-2 16,-3 2 2-16,0 1 2 15,-4 3 0-15,-4 0 0 16,1 0-6-16,-4-1 1 16,-3 4 0-16,-4 0 0 15,-4 7 0-15,-3-1 0 16,-4 0-3-16,-3 1 2 16,-3 2 3-16,-4-3 3 15,3 0-7-15,-3 1-3 16,3-4 3-16,4-3 2 15,3 0 1-15,4 0-1 16,7 0 1-16,4 0 1 0,3 0-1 16,4-3-1-1,6 3 3-15,1-3 0 0,3-1-4 16,0 4 1-16,-3 0 0 16,-8 0 0-16,1 0 0 15,-4 4 0-15,0 2-5 16,-3 0-1-16,-4-3-35 15,-7 4-15-15,3-4-75 16,-7 3-61 0</inkml:trace>
  <inkml:trace contextRef="#ctx0" brushRef="#br0" timeOffset="-209221.4799">27806 14098 132 0,'0'-12'52'0,"0"12"-41"0,0-3 33 0,0 3 13 16,0-7-4-16,0 7-1 16,0-3-14-16,3-3-4 15,1 6-19-15,3-3 0 0,0-4 1 16,4-2-6-16,3 6-1 15,0-3 1-15,4-1 1 16,-1 1-1-16,1 0-1 16,-1 0-5-16,1-1-3 15,0 4 0-15,-1 0 1 0,-2 3 1 16,-1 0 1-16,-4 0-2 16,-3 3-2-16,-3 3-2 15,-1 4 1-15,-3 2 1 16,-3 1 2-16,-4-1-3 15,0-2-2-15,3 6 2 16,-6-1 2-16,-5 7 2 16,1-3 3-16,0-3-5 15,4-7-3-15,3-3-2 16,0-3 3-16,-1 7 0 16,8-10 3-16,0 0-3 15,4 0 0-15,3-3 1 0,0 3 0 16,4 0 0-16,-1 0 0 15,1 3 0-15,-1-3 0 16,1 6 0-16,0-3 0 16,-1 7 0-16,1-4 2 15,-1-3-3-15,-3 10 0 16,0-7 1-16,1 3 0 16,-5 1 2-16,1-1 1 15,-1 1-1-15,-3-1-2 16,0 0 1-16,0 1-1 15,-3-1 0-15,-4 1 2 16,-1-1-6-16,-2 4 1 16,-4-4 3-16,0 7 2 0,-4-4 0 15,0-2-2-15,1-1-2 16,-1-3 1-16,0-3 1 16,4 0 2-16,0-3-23 15,7 0-11-15,4-3-30 16,6-6-11-16,4-4-49 15,0-2-31 1,4-4 72-16</inkml:trace>
  <inkml:trace contextRef="#ctx0" brushRef="#br0" timeOffset="-208784.05">28296 13960 172 0,'11'-9'66'0,"-8"9"-52"0,4-10 32 0,-7 10 10 16,4 0-8-16,-4-3-1 16,0 3-10-16,0 0-2 15,0 0-20-15,-4 10 4 0,1-7 4 0,-1 6-3 16,-3 7-2-16,0 0-10 16,0 2-3-16,0 8-1 15,0 2 0-15,0 3-2 16,0 4 1-16,4-4-2 15,-1 0-1-15,0-6-8 16,4 0-5-16,0-6-11 16,4-3-3-16,0-4-29 15,3-2-14-15,0-10-34 16,3-3-52 0,-3-7 49-16</inkml:trace>
  <inkml:trace contextRef="#ctx0" brushRef="#br0" timeOffset="-208362.23">28430 13960 244 0,'4'0'93'0,"-4"7"-72"0,0-4 20 0,0-3 7 15,-4 3-19-15,1 0-4 16,-4 3-13-16,0 0-3 15,0 1-5-15,-4-1-3 0,1 0 2 16,-1 1-2-16,0-1 2 16,1 0-2-16,-1-3-1 15,1 0 1-15,3 4 1 16,-1-1-1-16,5-3-1 16,3 6 1-16,0 1-1 15,3-1 2-15,5 10 10 16,2 0 4-1,1 0 1-15,3 3 2 16,0-4-4-16,0 1 1 0,0 0-7 16,-3 0-3-16,-1-3-6 15,1-4 0-15,-4 1 0 16,0-4 0-16,-3 0-5 16,-1 1-1-16,1-4-24 15,-1-3-8-15,1 4-37 16,-1-4-15-16,-3-3-46 15</inkml:trace>
  <inkml:trace contextRef="#ctx0" brushRef="#br0" timeOffset="-139969.23">29866 11762 108 0,'4'-9'41'16,"-4"9"-32"-16,3-3 17 0,-3-4 6 0,0 4-2 15,0-3 0-15,0 3-9 16,0-3 0-16,0-1-12 15,0 1 3-15,-3 0 4 0,-1 3-2 16,1 0 0-16,-4 3-2 16,0-4 2-16,-1 1-3 15,-2 3-1-15,-1 0-4 16,1-6 1-16,-1 6 0 0,1 0 1 16,-1 6 2-16,0-6 4 15,1 0-4-15,-4 3 0 16,0 4-2-16,-1-4 0 15,1 3-2-15,0 0-1 16,0 1-1-16,0 2 0 16,0 0 0-16,0 1 2 31,0-1-3-31,3 1 0 0,1 2 1 0,-1 4 0 16,4-10 2-16,0 7 1 15,3 2-3-15,1-2-1 16,-1-4-1-1,1 4-2-15,3 6 3 16,0-10 0-16,3 4-1 16,1 2-2-16,-1-2 1 15,4-1 1-15,0 1 1 16,4-1 3-16,0-2-1 0,3-1 0 16,0 7-1-16,3-7 2 15,1 1-1-15,0-4 2 16,3 0-4-16,0 1-2 15,0-4 0-15,0 0-1 16,1-3 0-16,-1-3 2 16,0 0-1-16,0-4-1 15,0 1-2-15,0-6 1 16,-3 2 1-16,0-2 2 16,-4-4-1-16,0 0-1 15,0-3 1-15,-3 1-1 16,-1-4 2-16,-3 0 1 15,-3 0-4-15,-4-3 1 16,-4 0 2-16,-3 3 3 16,-3 3-4-16,-5-3-3 15,1 3 1-15,0 7 2 0,0-1 0 16,0 0-1-16,0 1-6 16,0 2-1-16,0 1-13 15,3 0-4-15,1 2-12 16,2 1-4-16,1 0-30 15,4 3-12-15,-1-4-41 16</inkml:trace>
  <inkml:trace contextRef="#ctx0" brushRef="#br0" timeOffset="-126338.14">29425 14703 216 0,'-3'25'82'0,"3"-25"-64"0,3-6 13 0,-3 6 3 0,0-9-5 16,0 9 1-16,0-3-9 16,0 3-2-16,0 0-11 15,0 0-1-15,0 0 3 0,0 0-4 16,0 0 2-16,0 0-3 15,-3 3 0-15,3 6 1 16,-4-3 1-16,-3-2 3 16,7 11 1-16,0-5-5 15,0 2-2-15,0-6-7 16,-3 10-2-16,3-3-1 0,0-4 4 16,0 7-1-16,0 3 1 15,0-10 4-15,0 4 1 16,0-1 7-16,3-6 4 15,4 1-3-15,0-1 1 16,0-3-3-16,4-3 2 16,-1-3-6-16,5 3-3 15,-1-6-1-15,0 6 1 16,3-7-3-16,-2 7 0 16,2-6-1-16,-6 6-2 15,6 0-15-15,1 0-7 16,-4 0-25-16,-3 0-10 15,-4 0-40-15,-4 0-16 16,-3 6 18 0</inkml:trace>
  <inkml:trace contextRef="#ctx0" brushRef="#br0" timeOffset="-125813.28">29704 14575 168 0,'-4'0'66'0,"4"0"-52"0,-7-6 36 0,7 12 13 16,0-6-6-16,0 3 1 16,0-3-15-16,-3 9-6 15,-1-9-21-15,1 16-1 0,-4-3 1 16,7 2 1-16,-4 4 1 15,1-3-7-15,-8 6-4 16,8 3-4-16,-8 3 0 16,0 0 0-16,4 0 1 15,-3-6-2-15,-1 7-2 16,4-1 1-16,0-3-1 16,0-3-3-16,-4 6 2 15,11-6 1-15,-7-3 2 0,4 9-12 16,-4-6-3-16,7-6-14 15,0 2-5-15,0-5-32 16,0-4-13-16,0 1-55 16,0-10-34-1,10 0 77-15</inkml:trace>
  <inkml:trace contextRef="#ctx0" brushRef="#br0" timeOffset="-125257.54">29933 14540 80 0,'0'0'30'16,"0"0"-24"-16,-3 7 28 0,3-7 12 0,0 0 7 15,0 0 2-15,-4 6-5 16,4 0-2-16,-3-6-26 16,3 10 7-16,0-4 2 0,-4 6-3 15,4-2-2-15,-3-1-6 16,3 10-2-16,0 0-4 16,-4 3-1-16,4 0-1 15,-3 3 0-15,-1 6-4 16,-3-3 0-16,7 1-7 15,-4-4-1-15,1-3 0 16,-1 3 2-16,-3-7-3 0,7-2 0 16,0 0-8-16,0-4-2 15,-3-2-16-15,3-1-6 16,0-3-17-16,0-2-9 16,0-4-34-16,0 6-16 15,0-6 11 1</inkml:trace>
  <inkml:trace contextRef="#ctx0" brushRef="#br0" timeOffset="-124716">30060 14713 176 0,'14'-19'66'0,"-7"10"-52"0,4-4 32 0,-4 7 10 0,-3-1-8 16,6-2-1-16,-6 3-14 15,-1 0-3-15,-3 6-17 16,0 0 3-16,-7 6 4 0,-3 0-5 16,-1 10 2-16,-3-4-8 15,-4-2-1-15,8 5-6 16,-4 1-2-16,-4-3 2 15,7-1 1-15,1-2-4 16,-4-1-1-16,7-3 1 16,-1 0 0-16,-2 1 1 15,10-1 2-15,-4 0-1 0,1 1-1 16,3-4 1-16,3 3 1 16,1 0-1-16,-4-3 2 15,10 7 2-15,-2-4 2 16,-1-3 3-16,7 7 1 15,0-1 1-15,0 4 0 16,0-4-2-16,0 3-1 16,4 1-5-16,-4 0-3 15,0 2 0-15,-3-2 1 16,-1 6-1-16,1-4-1 16,-4-2 1-16,0-1 1 15,0 1-3-15,-4-1 0 16,5 1-21-16,-8-7-8 0,7-3-40 15,-4-6-15-15,1-3-77 16</inkml:trace>
  <inkml:trace contextRef="#ctx0" brushRef="#br0" timeOffset="-122042.7">29732 12349 132 0,'0'-7'52'16,"0"7"-41"-16,0-3 22 0,0 3 6 0,0 0 1 15,0 0 0-15,0-3-2 16,0 3 1-16,0 0-21 16,4 0 7-16,-1 0 3 0,-3 0-4 15,0 0-2-15,0 3-6 16,0 0 0-16,0 4-11 15,0-1-3-15,0 0-2 16,0 4 2-16,0-1 1 16,-3 0 3-16,3 7-3 15,-4 0-2-15,4-1 0 0,-3 4-1 16,3-3 0-16,0 0 2 16,-4-1-3-16,1 4 0 15,3 0 3-15,-4 3 3 16,4 0-2-16,-4 3-2 15,4-3 0-15,-3 6-1 16,-1 0 0-16,1 0 0 16,-1 1 0-16,1-1 2 15,-1 0 1-15,1 0 1 16,-1 1 0-16,1-4 0 16,3 3-5-16,-4 3 1 15,1-6 0-15,-1 7 2 16,1-7-1-16,3 3-1 15,0 0 1-15,0 0 1 0,0-3 1 16,0 4 1-16,0-4 0 16,0 6 0-16,0-6-5 15,0 0 1-15,0 0 0 16,0-3 2-16,-4 7-1 16,4-4 2-16,0 0-4 15,0 0 0-15,-3-3 1 16,3 0 0-16,-4-3 0 15,1 2 0-15,-1 1 0 16,0 0 0-16,4-3 0 16,-3 13 2-16,3-7-3 15,0 0 0-15,-4-3 1 16,4 0 2-16,4 0-1 16,-4 0-1-16,3-1-2 0,-3 1 1 15,0-3 1-15,4 0 2 16,-4 3-1-16,0-3-1 15,4 0 1-15,-4-1-1 16,3-2-3-16,-3-3 2 16,0 5 1-16,0 1 2 15,7-6 1-15,-7-1 1 16,4 1 0-16,-4-1 0 16,3 1-5-16,-3 0 1 15,0-1 0-15,0 7 0 16,0-3 0-16,0 2 0 15,0 1 0-15,0-3 2 16,0 3-3-16,0-4 0 16,0-2 1-16,0 6 2 15,0-4-3-15,0-2 0 16,0-1 1-16,0 1 0 16,0 0 0-16,0-1 0 15,4-3-3-15,-4 1 2 16,0-1 1-16,0 1 2 15,0-1-1-15,0-3 2 0,0-2-4 16,0 5 0-16,7-3 1 16,-7 0 0-16,0-2 0 15,0 2 0-15,0 0-3 16,0 0 2-16,0 1 3 16,0-1 3-1,0 0-2-15,0 4 0 0,0-4-3 16,-7 0-3-16,7 0 4 15,0 1 1-15,0-7-3 16,0 9-1-16,0-3 1 16,0-6 0-16,7 0 1 15,-7 0 2-15,0 4 1 16,0-4 3-16,0 9-5 0,0-9-3 16,0 0-2-1,0 0 3-15,0 0 0 16,0 0 1-16,-7 0 2 0,3 0 3 15,1-9-2-15,-8-1-2 16,8-2 0-16,-12-4 1 16,1-3-1-16,0-6 2 15,-3-9-4-15,-5 2 0 16,5-9 1-16,3 4 2 16,0 2-1-16,-1 7-1 15,-2 0 1-15,10 6-1 31,-4 6 4-31,1 4 2 0,2-1-2 0,1 4-1 16,0 2-1-16,4 4 1 0,-4-3 0 16,7 6 3-16,0 0-3 15,0 0-2-15,0 9 0 16,0-2-1-16,7-4 0 16,-7 6 0-16,3 1 2 15,1 5 1-15,-1-2-1 16,-3 3 1-16,7-1-2 15,-3 4 2-15,0 0-4 16,-1 0 0-16,4 0 1 16,0-1 2-16,0 1-3 15,-3 0 0-15,6 0 1 16,-3-7 0-16,0 7 0 16,1-9 0-16,2 5 0 0,1-5 2 15,-4-1-1-15,3 0 2 16,-3-2-2-16,4-1-1 15,0-3 3-15,-1-3 0 16,1 0 1-16,3-3 0 16,0-3 0-16,0-4 2 15,0-2-1-15,0-7 2 16,0-3 0-16,0-3 1 16,1-3-4-16,-1-4-1 15,0 4-1-15,0 0-2 16,-7 3 1-16,7 3-1 15,-10 6-3-15,6 4 0 16,-3 2-12-16,0 4-5 16,-7 0-20-16,7 12-8 15,-7-3-45-15,-7 3-17 0,7 7-51 16</inkml:trace>
  <inkml:trace contextRef="#ctx0" brushRef="#br0" timeOffset="-117856.23">30498 12766 528 0,'-4'-4'0'0,"-3"-2"4"0,0 6 2 0,0 6 2 16,0-2 2-16,0 2-3 16,0-3 1-16,-4 6-5 15,-3 13 0-15,0-3 1 0,0 3 0 16,3 0 0-16,1 0-5 16,3-3-1-16,0-3 1 15,3 2 2-15,1-2 0 16,3 6 2-16,0 0-2 15,7 0 2-15,0-3-2 16,3 6 2-16,8 0 0 16,0-3 1-16,3-7-2 15,0-5 1-15,4-10 2 16,-1 0 4-16,4-6-4 0,-3-4-1 16,0 1 0-16,-4-4 0 15,0-2-2-15,-3-1 1 16,-4-3-4-16,-3 7 0 15,-8-4 1-15,1 0 2 16,-8 1-3-16,-3-4 0 16,-4 3-1-16,-6 0 0 15,-1 1 2-15,0 5 2 16,-3-2-6-16,4 2-1 16,3 4-14-16,-1 3-5 15,5-3-20-15,3 6-8 16,0 0-47-16,7 0-21 15,0 0 12-15</inkml:trace>
  <inkml:trace contextRef="#ctx0" brushRef="#br0" timeOffset="-117434.24">31069 12668 264 0,'7'0'101'0,"-14"-9"-78"0,-3 9 13 16,3 0 0-16,-1 0-19 0,-2 0-5 16,-1 6-9-16,-3-6-3 15,0 0 0-15,0 3 6 0,0-3 4 16,0 10-1-16,0-1 0 15,0 4-3-15,-1-1-1 16,1 4 1-16,0 3 3 16,4 0 2-16,-1 9 3 15,0-3-3-15,4 3 1 16,0 0-1-16,4-3 3 16,-1 4-5-16,4 2-1 15,0-31-6 16,0 35-9-31,0-14 0 16,0-2-24-16,0 0-7 0,0-9-26 16,4-4-10-16,-1-6-54 15,1-6-22-15,-1-4 70 0,1 1 36 0</inkml:trace>
  <inkml:trace contextRef="#ctx0" brushRef="#br0" timeOffset="-117136.27">30963 12891 280 0,'7'-9'104'0,"-7"9"-81"0,-3-3 18 16,3 3 4-16,0 0-17 0,0 0-4 16,-4 0-14-16,-3 0-6 15,0 0-3-15,-3 0 5 0,-1 3 4 16,-3-3-5-16,0 6-1 15,0-3-4-15,0-3-1 32,-1 0 1-32,1 6 2 15,0-3-12-15,0 4-3 16,4-4-25-16,3-3-10 16,-1 0-44-16,8 0-18 15,4-3 5 1</inkml:trace>
  <inkml:trace contextRef="#ctx0" brushRef="#br0" timeOffset="-116696.42">31320 12640 272 0,'10'-22'104'0,"-6"16"-81"0,-1-3 20 16,-3 9 3-16,0 0-13 15,0 0-2-15,0 0-20 16,0 0-9-16,-7 3-2 0,-3 3-1 0,-4 0 1 16,-1-3-3-16,-2 7 2 15,-1-1 1-15,0 1 0 16,1 8 2-16,-1-2 1 15,4 3-4-15,0 3-1 16,0 3 5-16,3 0 5 16,1 6-4-16,3-2-2 15,0-1 5-15,3 0 5 16,1 0-4-16,3-3-2 16,0 0 1-16,3-3 0 0,-3-3-3 15,0-3-3-15,0 0-5 16,4-4-2-1,-1-2-15-15,1-1-4 0,-4-6-20 16,3 0-7-16,1-6-34 16,-1 0-15-16,4-3-6 15</inkml:trace>
  <inkml:trace contextRef="#ctx0" brushRef="#br0" timeOffset="-116405.91">31306 12888 212 0,'10'3'82'0,"-10"-3"-64"0,0-9 20 0,0 6 3 16,-3-1-15-16,-4 4-2 16,-1 0-1-16,-2 4 0 15,-4-1-12-15,-4 3 0 0,0-3 2 16,-3 6-7-16,0-2-1 15,0-4-3-15,3-3-2 16,1 0 1-16,3 0-1 16,3 0-40-16,0-3-15 15,4-4-41-15,4-2-57 16,6 0 42-16</inkml:trace>
  <inkml:trace contextRef="#ctx0" brushRef="#br0" timeOffset="-115859.7">31623 12722 252 0,'18'-10'93'0,"-15"4"-72"0,-3-6 22 15,0 8 8-15,0 4-18 16,-3 0-6-16,-4-3-19 16,-4 0-5-16,-10 3-2 15,-4 0-4-15,-3 6 0 0,7 4 4 16,-4-4 1-16,4 3 0 16,0-2 1-16,3-1-2 15,4 3-1-15,0 1 1 0,3-1 1 16,4 7-1-16,0-4 2 15,4-2 0-15,3 2 1 16,3-2 2-16,4 2 1 16,4-2-1-16,3-1-1 15,4 1 1-15,3 2 3 16,3 1 0-16,1-4 0 16,0 0-5-16,-4 7-1 15,0-3-1-15,-7-1-2 16,0-2 1-16,-3 2-1 15,-4-2 0-15,-7-1 2 16,-7 0-3-16,-4 1 0 16,-6-1 1-16,-11-3 0 15,3 1 0-15,-3-4 0 16,3 6 0-16,0-2 0 0,4-4-3 16,3-3 0-16,1 0-29 15,3-3-14-15,7-4-40 16,3-2-16-16,4-1-19 15</inkml:trace>
  <inkml:trace contextRef="#ctx0" brushRef="#br0" timeOffset="-115266.65">31941 12725 264 0,'14'6'101'0,"-14"-6"-78"0,7-6 26 0,-4 0 7 16,1-1-26-16,-1 1-8 16,1 0-10-16,-1 0-3 15,-3-1-5-15,-3 4-7 0,-8 0-1 16,1 3 0-16,-4 6 2 15,-4 1 1-15,0-1 1 16,-3 3-3-16,0 1 2 16,0 2 1-16,0 1 2 15,-1-1-3-15,1-2-2 16,4 8 2-16,2-2 0 16,1 0 1-16,4-1 0 15,3 4-5-15,0-3-1 0,0 0 3 16,0 2 1-16,0 1-1 15,3 3 2-15,0-6 3 16,1 0 1-16,-1-1-6 16,1 1 0-16,3-4 3 15,0-2 4-15,0 6-1 16,3-7-2-16,4 0 6 16,1-2 5-16,2-4 5 15,4 0 4-15,4-3-7 0,3-3-1 0,0 0-5 16,0 3-3-16,1 0 0 15,-1 0-1-15,0 0-2 16,0 3 1-16,-3 0-7 16,-1 0 1-16,-3 3-23 15,1 1-8-15,-5-1-32 16,1 0-12-16,-4-3-52 16,-4 0-31-1,-3-3 75-15</inkml:trace>
  <inkml:trace contextRef="#ctx0" brushRef="#br0" timeOffset="-114937.45">31884 12897 156 0,'7'-6'60'0,"-7"-3"-47"0,0 6 37 0,0 3 12 0,-3-4-9 16,3 1-4-16,-4 0-16 15,1 3-9-15,-5 0-13 16,1 0-3-16,-3 3-1 0,-4 0-3 16,-4 4-1-16,0-1-1 15,-3-3 1-15,0 6-4 16,-4-9 0-16,4 0 1 15,0 0 2-15,3 0-32 16,4-9-14-16,4 6-51 16,6-3-22-16,8 3 18 15</inkml:trace>
  <inkml:trace contextRef="#ctx0" brushRef="#br0" timeOffset="-114656.25">32307 12659 156 0,'7'-13'57'0,"-3"7"-44"0,0 3 40 16,-4 3 16-16,0-6-13 16,0 6-5-16</inkml:trace>
  <inkml:trace contextRef="#ctx0" brushRef="#br0" timeOffset="-114484.42">32322 12640 494 0,'-4'19'26'0,"0"6"-6"0,-3 3-4 15,0 4 0-15,0 5-8 16,0 4-3-16,0 3-3 16,-3 0 1-16,3 0-2 15,-1 3-1-15,1-3-4 16,0 3 0-16,4-10-16 16,-1-5-4-16,4-13-26 15,0 2-10-15,0-11-43 16,0-7-50-16,4-9 52 15</inkml:trace>
  <inkml:trace contextRef="#ctx0" brushRef="#br0" timeOffset="-114177.83">32576 12599 236 0,'7'-9'90'0,"-11"9"-70"0,4-6 19 0,-7 6 5 16</inkml:trace>
  <inkml:trace contextRef="#ctx0" brushRef="#br0" timeOffset="-114028.58">32544 12584 479 0,'-28'3'34'16,"-1"0"-18"-16,-2 0-4 0,-1 3-1 15,-3 1-6-15,-1 2-1 16,1-3-4-16,-4 1-1 16,0-4 1-16,4-3 2 15,0-3-25-15,3-4-12 16,4 7-55-16,10-9-22 16,11 3-2-1</inkml:trace>
  <inkml:trace contextRef="#ctx0" brushRef="#br0" timeOffset="-98157.9099">28021 11828 64 0,'0'0'24'0,"-3"6"-18"0,3-6 15 16,0 0 7-16,-4 7-4 15,1-1-2-15,-1-3-1 16,1 3-1-16,-1-3-7 16,4 7 0-16,0-10-8 15,0 0-3-15,0 0 1 0,4 0-2 0,-1 0 2 16,1 6 0-16,3-6 3 15,0-6 1 1,3 6 3-16,1-10-1 0,3 10 0 16,0-3-1-16,0 3 2 15,4-6 1 1,-1 6 1 0,5 0 0-16,-1 0 0 0,0 0-2 0,0 0-1 15,0 0-5-15,0 0-1 16,1 0-6-16,-1 0 0 15,3 0 12-15,-2 0 6 16,2 0-3-16,1-3 1 16,0 3-8-16,-1-6-3 15,1 6 1-15,0-7 0 0,0 1 1 16,3 3 2-16,-4-3-1 16,5-1 2-16,-5 7-4 15,1-6 0-15,0 0 1 16,-4 6 0-16,4-6-5 15,-4 2 1-15,3-2 2 16,1 6 3-16,0-6 0 16,0 0 0-16,-1 6-1 15,1-10 2-15,0 10-1 16,-1-9 2-16,-3 9-4 16,-3 0-2-16,0 0 2 15,-4 0 0-15,0 0-1 16,-3 0-2-16,-4 9 1 0,3-9-1 15,-3 0 2-15,-3 0 3 16,-1 0-2-16,-3 0-2 16,0 0-3-16,0 0-1 15,0 0 2-15,-7 0 2 16,0 0 0-16,-7 0 2 16,4 0-4-16,-5 0 0 15,-2 0 1-15,-4 0 2 16,-4 0 1-16,-3 0 1 15,-4 0 0-15,-3 0 0 16,-4 0-7-16,0 0-2 16,-3 10 2-16,-4-10 1 15,0 6 2-15,4 0 0 16,-1-6-3-16,5 0 2 16,2 0 1-16,4-6 0 0,1 0 0 15,3 3 0-15,3-4 0 16,0 4 2-16,4-3-1 15,0 6-1-15,0 0-4 16,3 0 0-16,0-3 0 16,4-4 2-16,7 14-41 15,4-4-27 1,10 3-13-16,7-3-35 16</inkml:trace>
  <inkml:trace contextRef="#ctx0" brushRef="#br0" timeOffset="-96392.77">28014 14979 100 0,'11'3'38'0,"-4"-3"-29"0,3 10 6 15,-6-10 2-15,3 0 6 16,3 9 3-16,1-9 4 16,3 7 4-16,4-7-8 15,3 0-1-15,4 0-14 16,-1 6 2-16,5-6 3 0,2 6-4 15,5-6 1-15,2 0-6 0,5 0-2 16,3 0 0-16,-1 0 1 16,1 0 1-16,0 0 1 15,-3 0 0-15,-1 0 0 16,4 0 2-16,-4 6 4 16,-7-3-8-16,8-3-1 15,-8 0-3-15,-3 0 1 16,-1 0-2-16,-2 0-1 15,-5 0 1-15,-6 0-1 16,0 0 0-16,-8 0 2 16,4 0-1-16,-3 0 2 15,-4 0-2-15,-3 0-1 16,-1 0 1-16,-3 0 1 16,0 0 1-16,-7 0 1 15,-4 0-2-15,-3 7-2 16,-3-7 1-16,-8 0-1 0,0 0-3 15,-3 0 2-15,-4-7 1 16,1 7 2-16,-8 0-3 16,0 0 0-16,-7 0 1 15,-3 0 0-15,3 7-3 16,-4-7 0-16,5 0 2 16,-1 0 0-16,3 0 1 15,1 0 0-15,3 0 0 16,0 0 0-16,1 0-3 15,2 0 0-15,1-7 2 16,3 7 0-16,1-3 1 16,2 3 0-16,1 0-3 0,3 0 2 15,4 0 3-15,4 0 1 16,3 0-4-16,3 0-1 16,4 0 1-16,7 0 0 15,0 3 1-15,3-3 2 16,8 7-1-16,3-7-1 15,4 0-4-15,3 0 0 16,7 0 6-16,4 0 4 16,3-7-3-16,0 7-2 15,4-3 0-15,7-3 1 16,3 6-3-16,1-6 0 16,-1 6 3-16,-3-6 3 15,-4 6 0-15,-3-7 2 16,-3 7-2-16,-5 0 0 0,1 0-6 15,-7 0 1-15,-8 0 2 16,1 7 1-16,3-7-1 16,-7 6 1-16,-7-6-2 15,4 6-1-15,-4-6-2 16,-7 6 1-16,0-6-1 16,0 0 0-16,-4 0 2 15,-10 0 2-15,0 0-3 16,-7-6 0-16,-11 6 3 15,-6-6 1-15,-15 6-4 16,-4-6 1-16,1-1-9 16,-4-2-4-16,-7 9-9 15,0 9-3-15,3-2-20 0,8-1-9 16,10 0-44 0,7-6-37-16</inkml:trace>
  <inkml:trace contextRef="#ctx0" brushRef="#br0" timeOffset="-37612.06">19530 9574 44 0,'7'-3'16'0,"-4"3"-12"0,-3 0 18 0,0 0 8 16,0 0 2-16,4 0 1 15,-1 0-12-15,-3-7-3 16,4 7-4-16,3 0-1 16,0 0-7-16,4 0 9 0,-1 0 5 15,1 0 5-15,3 0 4 0,0 0 0 16,0 0 0-16,4 0-12 16,-1 0-3-16,5 7-2 15,-1-7 2-15,-21 0 10 31,46 9-8-15,-4 0-2-16,4 4-6 16,10 3 0-16,8-1-1 15,-1 1 3-15,-3-4-5 16,0 14-1-16,0-4 2 0,0 6-3 16,11-3 0-16,3 0-3 15,-4 0-3-15,-3 3 4 16,0 0 1-16,-3 4 4 15,-1-1 1-15,11 4-12 0,4 2-4 16,-4 1 10-16,-3 6 6 16,-4 12 0-16,0 4-2 15,7-4 0-15,7 1-1 16,0-1-7-16,-3 7 0 16,-15-7 1-16,-6 7 3 15,-1 0 0-15,-6-4-1 16,-1-5 1-16,4-7 1 15,-4-4-1-15,-3-5-1 16,-4 0-2-16,-6-4 1 16,-5-2 1-16,-2-10 0 15,-5 6 0-15,-2-6 0 16,-8-3 0-16,0-4 0 0,-4-2 0 16,-3-4 0-1,0 1-3-15,-3-1 0 0,0 0 2 16,-1-2 0-16,1-4 1 15,-4-3 0-15,0 3 0 16,0-3 0-16,0 0 0 16,0 0 2-16,0 0-1 15,0 0-1-15,0 0 1 16,0-3-1-16,0 0 0 16,0-4 0-16,0 4 0 15,0-3 0-15,0-3 2 16,-4-1 1-16,1 1 1 15,-5-7 0-15,1-6-2 16,-3-6 1-16,-8-13-4 16,-7-6-2-16,-10-12 4 15,-4-1 3-15,4 0-3 16,0 7-1-16,3 0 0 16,4 6 2-16,3 6-1 15,4 6 2-15,3 4-2 16,4 6 2-16,4 6-2 15,3 16 2-15,7-3-2 16,0 12-1-16,3-3 1 16,4 7-1-16,0 5 0 15,0-2 0-15,4 3-3 16,-1-4 2-16,1 4 3 0,0 6 1 16,-1-3-4-16,1 2 1 15,3-2-2-15,7 16 0 16,0-4-3-16,4 7 1 15,0-1-3-15,-1 4 0 16,-3 0-5-16,1-3 0 16,-5 5 4-16,-3-2 4 15,-3-9 3-15,-4-1 3 16,0-6-3-16,-3-6 0 16,-4 0 3-16,-4-7 1 15,1-2-4-15,-4-1 1 16,-1-3 2-16,-2-3 1 0,-4-3 1 15,-7 0 2-15,-4 0-3 16,-3 0-2-16,-4 0 0 16,0 7 1-16,0-1-1 15,-3 0-1-15,-4 0 1 16,-7 1 1-16,-3-1-12 16,-14-3-3-16,6 0-29 15,4 0-11-15,7 1-38 16,8-1-17-16,-1-3 6 15</inkml:trace>
  <inkml:trace contextRef="#ctx0" brushRef="#br0" timeOffset="69940.35">20211 14816 68 0,'-4'-9'27'0,"1"-1"-21"0,3 7 16 0,0 3 23 16,3 10-4 0,4-4-3-16,0 0-2 15,-7-3-7-15,4-3-1 16,-1 7-15-16,1-4 5 0,-4 6 5 0,0-3-3 15,0-2-2-15,0 5-4 16,0 0 1-16,0 1-4 16,0 2 1-16,0 1-1 15,0-1 1-15,0 1-4 16,0 3 0-16,0-4-3 16,0 7 0-16,0 0-1 15,0 6 0-15,0 0 0 16,0 0 0-16,0-3-5 15,0 3 1-15,0-3 2 16,-4 0 1-16,4 0-1 16,-3 0-2-16,-1 0 1 15,4-3 1-15,-7-1 1 0,7-2 3 16,-3 0-5-16,-1-4-3 16,4 1-2-16,0-4 0 15,0 1 3-15,0-1 0 16,-3 1-10-16,3-7-3 15,0-3-22-15,0 0-7 16,0 0-206 15</inkml:trace>
  <inkml:trace contextRef="#ctx0" brushRef="#br0" timeOffset="71067.4299">20239 14901 108 0,'7'0'44'0,"-14"0"-35"0,7 3 20 0,0-3 9 15,0 0 5-15,0 0 4 16,0 0-8-16,0 0-1 16,7 0-22-16,-7 0 2 0,3-3 0 15,1 0-8-15,-1-4-1 16,-3 7 12 15,11-9-5-31,3 3-1 0,-7 0-6 16,4-1-1-16,-1 1-5 15,5 6-2-15,-8-3 0 0,10-3 1 16,-6 6 1-16,-1 0 1 0,5 0 2 16,-5 0 3-16,4 6 2 15,-7-3-5-15,4 6-4 16,-1-2-4-16,-3-1 1 16,1 0 3-1,-5 0 1-15,-3 1-4 16,0-1-1-16,0 3 3 15,-3-2 1-15,-5 2-3 16,1 1-1-16,0-4 1 16,-3 3 0-16,-1 1 1 0,-3 5 0 15,4-2-7-15,-8-1 0 16,7-2 3-16,4 2 2 16,-7-2 6-16,4-4 5 15,-1 0-5-15,4-3-2 16,7 1-1-16,0-4-1 15,0 0 0-15,0 0 2 16,0 0-1-16,0 0 2 16,0 0-4-16,0 0 0 15,0 3 1-15,3-3 0 16,1 0 0-16,7 0 0 16,-8 0 0-16,4 0 0 15,7 0 0-15,-7 3 0 0,4 3 0 16,-4-3 2-16,4 3-3 15,-4-2 0-15,3 11 3 16,-3-2 1-16,-3-4 1 16,3 7 0-16,0 0-5 15,-7-1 1-15,3-2 0 16,1 3 0-16,-1-4 2 16,-3 7 3-16,7-3-4 15,-7-1-1-15,-7 1 0 16,4-4 0-16,-1 1 0 15,1 0 0-15,-4-4 0 16,0 0 0-16,-4 1-3 16,1-1 2-16,-1-6-1 0,0 7-2 15,-3-1 3-15,0-9 2 16,0 9-2-16,0-9-2 16,0 0 4-16,0 0 1 15,0 0 0-15,3-3-2 16,0-3-2-16,1 6 1 15,3-9-8-15,3-1-4 16,1 1-29-16,3-1-10 16,0 1-48-16,0 3-21 15,3 0 20 1</inkml:trace>
  <inkml:trace contextRef="#ctx0" brushRef="#br0" timeOffset="71998.64">20532 15290 140 0,'7'0'55'0,"-11"0"-43"0,1 0 21 16,6 0 8-16,-3 0-2 15,0 0-1-15,0-3-10 16,0-1-3-16,0 1-14 0,4-3 2 0,3 0 1 16,-7-1-3-16,3-2-1 15,1-3-2-15,6-4 0 16,-3 3 2-16,-3-9 1 15,3-3-1-15,0-3-1 16,4 0-3-16,-1 6 1 16,4 0-2-16,-7 0 0 15,1 0-3-15,2 3 1 16,1 0 2-16,-4 7 2 16,0-4-8-16,3 4-1 15,-3 2 0-15,-3 1 1 16,3-1-2-16,0 1 0 0,-7 3 4 15,4 3 1-15,-1-1 4 16,1 4 3-16,3 0-6 16,-7 4-2-16,0 2 1 15,0 0 1-15,7 0-1 16,-7 1 1-16,0 2-4 16,0 1-2-16,3 2 2 15,1 1 0-15,-1-4 1 16,4 7 0-16,-7-1 0 15,4 4 2-15,-1 3-1 16,1 0-1-16,3 0 3 16,-7-3 0-16,4 6-4 0,-1-6 1 15,1 0 0-15,3-4 0 16,-7 1 0-16,0-4 0 16,0-2-3-16,0-1 2 15,7 1 1-15,-7-1 2 16,0-3-10-16,0-3-2 15,0 1-8-15,0-4-4 16,0 0-6-16,0 6-2 16,0-6 0-16,0 6 1 15,0-6-63 17,0 0 16-32,0 3 1 15,0-3 10-15,0 0 6 16</inkml:trace>
  <inkml:trace contextRef="#ctx0" brushRef="#br0" timeOffset="72498.2099">20800 15089 172 0,'10'0'66'0,"-6"0"-52"0,-4 0 21 0,0 0 7 15,-4 0-12-15,-6 0-5 16,6 0-12-16,1 0-6 16,-4 0-4-16,0 0 6 0,0 0 6 15,3 6-1-15,-7-3 2 16,4-3-5-16,-3 7 1 15,3-7-7-15,-7 3-3 0,3-3-1 16,0 0-1-16,4 0 0 16,0-3 2-16,-3-4-12 15,3 7-6-15,0-3-27 16,3-3-10-16,1 6-34 31,3-3-43-31,0-3 40 0</inkml:trace>
  <inkml:trace contextRef="#ctx0" brushRef="#br0" timeOffset="73503.16">21124 14895 140 0,'4'0'55'0,"-4"0"-43"0,7 0 23 0,-7 0 10 15,0 0-3-15,0 0 0 16,0 0-12-16,-11 0-6 15,4 0-14-15,0 0 0 0,-3 3 1 16,3-3 2-16,-11 3 3 16,0-3-7-16,-3 0-3 15,0 3-3-15,3-3 0 16,1 3-4-16,-1 0 0 16,4 0 1-16,0 1 0 15,3 2 0-15,1-3 0 16,-1 3 0-16,4 1 2 15,0-1 1-15,7-6 1 16,-7 9-2-16,3-3-2 0,4-2 1 16,0-4 1-16,0 9-3 15,4-9 0-15,3 6 1 16,-7-3 0-16,7-3 0 16,-3 7 2-16,3-4-6 15,0-3 1-15,0 0 3 16,3 6 4-16,1-3-3 15,7 0-1-15,-1-3 2 16,4 0 1-16,-3 0-4 16,-7 4 1-1,3-1-2-15,3 3 0 0,-6-3 2 16,3 0 2-16,0 0-1 16,0 4-1-16,-7-1 1 15,4 0-1-15,-4 0-3 0,0 4 2 16,4-1 1-16,-8 7 2 15,4-4-1-15,0-2-1 16,0 9-2-16,-7-4-1 16,4-2 2-1,-1 3 2-15,-3-4-2 0,0 1 0 16,0 2-1-16,-3-2 0 16,-1-4 2-16,4 7 2 15,-7-4-3-15,-3 1-2 16,3-4 2-16,-11 1 2 15,0 2 0-15,-3-8 2 16,0 2-4-16,-4-3 0 16,-3 0 1-16,7-3 0 0,0 0-3 15,3-3 2-15,4 0 1 16,-4 0 2-16,8 0-1 16,3-1 2-16,-4 4-20 0,4-9-6 15,7 3-32-15,-7-1-13 0,7 1-46 16</inkml:trace>
  <inkml:trace contextRef="#ctx0" brushRef="#br0" timeOffset="74351.4399">21710 14866 156 0,'3'-3'60'0,"1"3"-47"0,-4 0 28 16,0 0 8-16,-4 3-18 15,-3 1-7-15,-3 2-1 16,-1 0-1-16,-3 0-11 15,-3 4 4-15,-8-4 3 0,-7 0-8 16,0 1-3-16,4-4-4 16,-4 0 0-16,8-3-2 15,2 0-1-15,-2 0 1 16,6 3-1-16,1 0 2 16,-1 0 1-16,11 4-1 0,-7-1 1 15,10 0-2-15,-6-3 2 16,6 7-2-16,1-4-1 15,3 3-2-15,0 1 1 16,0-1 1-16,0 4 0 16,3-4-3-16,-3 7 2 15,0-1 3 1,0 7 1-16,0 0-4 0,0 0 1 16,0 0 0-16,-3 0 2 15,3 0-1-15,0 0-1 0,0-3-2 16,-8 6 1-16,8-9 1 15,0-1 2-15,0-2-1 16,0-4 2-16,0 1-4 16,0-4 0-16,8-3 3 15,-8 0 1-15,7 0-4 16,3-3 1-16,8 0 6 16,-4 0 4-16,14 0-3 15,-3-3-2-15,10 0-5 16,-10 0-2-16,3 0 1 15,-3 0 0-15,-1 3 1 16,-6 0 0-16,-7 0-3 16,3 0 2-16,-4 0-26 0,-3 0-9 15,0 3-15-15,-3 0-6 16,3 0-29 0,-7-3-39-16,0 0 41 15</inkml:trace>
  <inkml:trace contextRef="#ctx0" brushRef="#br0" timeOffset="74719.38">21664 15080 128 0,'0'0'49'0,"4"0"-38"0,-8 9 26 0,4-9 8 0,-3 0-11 15,-1 6-5-15,-3-3-5 16,0 4-4-16,-4-4-10 15,-3 3 9-15,-7-3 4 0,3-3-7 16,-13 0-4-16,2 7-7 16,5-7-2-16,-1 0-1 15,0 3-2-15,4 0-6 16,4 3-1-16,-1 3-46 16,4 1-19-16</inkml:trace>
  <inkml:trace contextRef="#ctx0" brushRef="#br0" timeOffset="94990.05">14111 13365 116 0,'0'-4'44'0,"0"4"-35"0,0-3 29 16,0 3 12-16,0-3 2 15,0 0 2-15,-3 0-6 16,3-3-3-16,0 2-24 16,0 1 1-16,0 0-1 0,0 0 0 15,3-3 2-15,1-4-9 0,-1 7-1 16,1-3-3-16,-1-3-1 16,4-1-5-16,4 1-3 15,-1-7 2-15,1 3 0 16,3 1-1-16,4-1 1 15,3-2-2-15,4 2 2 16,3 4 4-16,0-7 4 16,-3 16-6-16,-1-3-1 15,1 3 0-15,-4 3 2 16,1 3-3-16,-5 4-2 16,-3-1 0-16,0 1-1 15,-3 2 0-15,0 1 0 16,-4-1 0-16,-4 4 2 31,1 0-3-31,-8-4 0 16,-3 7 1-16,-4 3 0 0,-3-3-5 15,-3 0 1-15,-4-4 4 16,-4 1 2-16,0-4 0 16,0-2 1-16,4-1-2 15,4-6-1-15,-1 7 1 16,7-10-1-16,1 6 0 15,3-6 0-15,7 0-3 16,3-6 2-16,11 6 1 16,4-3 2-16,7-4-1 15,-1 7-1-15,5-9-2 16,-5 9 1-16,1-3 1 0,0-3 2 16,-4 6-3-16,0 0 0 15,-3 0 1-15,-1 6 2 16,1-3-1-16,-4-3 2 15,0 9 0-15,0-2 1 16,-3 2-7-16,0 0-2 16,-4 1 4-16,0 2 2 15,-4 4 1-15,1 3-2 16,-1-3-2-16,-3 2-1 0,0 7 2 16,-3-3 2-1,-4 0-2-15,-4 0 0 0,0-6 1 16,-3-7 2-16,-3 7-1 15,-8-13-1-15,-3-6-4 16,0-3 0-16,-1 3 4 16,-2-7 4-16,6 10-3 15,0-6-1-15,8-7-18 16,2 4-8-16,5 3-26 16,6-1-10-16,8-2-53 15</inkml:trace>
  <inkml:trace contextRef="#ctx0" brushRef="#br0" timeOffset="95708.82">14838 13248 192 0,'3'-6'71'0,"-6"3"-55"0,3-3 20 0,0 6 4 16,0 0-7-16,-7 0-2 16,7 0-4-16,0 6-2 15,-4-3-14-15,1 7 0 0,3-1 2 16,-4 7-1-16,1 3 1 16,-1-1-3-16,1 11-1 0,3 2-3 15,-4-3 1-15,4 10-6 16,0-1-1-16,-3 1 0 15,6 0 2-15,-3-4-3 16,0-3-2-16,0-5-1 16,7-8-26-1,0-8-8-15,4-1-29 16,-4-12-11-16,0-3-37 16</inkml:trace>
  <inkml:trace contextRef="#ctx0" brushRef="#br0" timeOffset="96180.33">15078 13324 200 0,'7'-10'74'0,"-7"10"-58"0,0-3 23 0,0 3 7 16,0 0-9-16,0-6-1 15,0 6-9-15,0 0-3 16,-4 0-13-16,-3 0-2 0,0 6-2 16,-3-3-3-16,-1 10-1 15,-3-1-3-15,-4-2-1 16,1 2 3-16,-1-2 1 0,0-1-1 16,4 1-2-16,0 2 1 15,4-2 1-15,2-1-3 16,5 0 0-16,3 7 1 15,3-7 2-15,5 1 5 16,2-1 4-16,4 1 2 16,0-1 5-16,4-3 1 15,-4 1 1-15,0-1-9 16,0 3-2-16,0-2-3 16,1 2-1-16,-1 10-3 15,-4-4 1-15,1 1-2 16,-1 3 2-16,-3-7-4 15,0 1 0-15,1 3-15 0,-1-4-4 16,3-2-41-16,-6-7-15 16,-4 6-80-1</inkml:trace>
  <inkml:trace contextRef="#ctx0" brushRef="#br0" timeOffset="97133.08">15533 13427 164 0,'0'-6'63'0,"0"12"-49"0,0-6 25 0,0 0 9 16,0 0-6-16,0 0-3 31,0 0-4-31,0 0 0 16,0 0-19-16,0 0 2 0,0 0 0 15,0 0 1-15,0 0 1 16,0 3-7-16,3-3 0 16,1 0-4-16,-1 0 2 0,1 0-2 15,-1 0 0-15,5 0-1 16,-1 0 0-16,0 0-2 15,0 0 1-15,3 0-2 0,1 0 2 16,-1 0-4 0,5 0-2-16,-1 0 4 15,0 0 1-15,7 0-2 16,4 0-3-16,-1 0 4 16,1 0 1-1,0-3 0-15,-1-3-1 0,1 6-1 16,-4-3 0-16,0-3-5 15,-3 6-1-15,0-4 1 0,-4 4 0 16,-4 0 3 0,1 0 3-16,-4 0-4 0,0 0-1 15,0 0-5-15,-3 4-1 16,-1-4-15-16,1 6-6 16,-4-3-24-16,0-3-10 15,0 0-73 1,-7 6-68-1,3-6 72-15</inkml:trace>
  <inkml:trace contextRef="#ctx0" brushRef="#br0" timeOffset="97861.33">16274 13054 208 0,'7'0'79'0,"-14"6"-61"0,3 1 12 0,4-7 4 15,-3 6-14-15,-4-3-1 16</inkml:trace>
  <inkml:trace contextRef="#ctx0" brushRef="#br0" timeOffset="98145.16">16245 13092 431 0,'-10'12'19'0,"-1"4"1"16,1 0-5-16,-1 6-1 16,1 0-4-16,2 6 1 15,-2 0-6-15,3 0-1 16,0 0-2-16,0 1-2 16,0-4-2-16,0 3-1 0,3-12 10 15,4 2 8-15,4-5 5 16,3 3 3-16,0-7-4 15,10-3 1-15,5-3-7 16,2-3 0-16,4 0-8 16,1-3-1-16,-1 0 0 15,-3 0 2-15,-4-3-5 16,0 3-1-16,-3-4-11 16,-1 7-5-16,-3-3-32 31,-3-3-14-31,-11 6-236 31</inkml:trace>
  <inkml:trace contextRef="#ctx0" brushRef="#br0" timeOffset="98552.4299">16524 12973 160 0,'7'-4'60'0,"-7"4"-47"0,0 0 26 0,0 0 9 0,-3 7-11 16,-1-1-1-16,1 3-12 15,-4 4-3-15,-1-1-12 16,1 7 10-16,0 13 7 0,4 2-5 15,-4 1-2-15,3-1-7 16,-3 10 0-16,0-3-1 16,0 0 3-16,0-1-7 15,0 7-2-15,0-9-1 16,0 6 0-16,0 0-2 16,0 0-2-16,0-4 1 0,0-2 1 15,-4 0-1 1,4-7-1-16,3 4-4 15,1-7 0-15,-1-3-20 0,4-6-7 16,0-1-26-16,0-2-9 16,4-3-64-1</inkml:trace>
  <inkml:trace contextRef="#ctx0" brushRef="#br0" timeOffset="99010.42">16810 13067 188 0,'3'-7'71'0,"-6"1"-55"0,3 6 31 0,0 0 9 16,0 0-11-16,0 0-1 15,-4 6-19-15,-3 4-7 16,0 2-11-16,0 7 2 0,-3 3 3 15,-1 6 3-15,-3 7 3 16,0 2-8-16,3 4-1 16,1 6-5-16,-1-3-3 15,0 0-3-15,1-3 1 16,-1 3 1-16,4-4 0 0,0-8-20 16,4 2-9-16,3-6-21 15,0-6-8 1,0-9-22-16,3-4-10 0,4-9-6 15</inkml:trace>
  <inkml:trace contextRef="#ctx0" brushRef="#br0" timeOffset="99478.98">16986 13245 196 0,'14'-9'74'0,"-14"6"-58"0,0 0 25 0,0 3 8 16,0 0-10-16,0 0 7 15,0 9-20 1,-7 4-14-16,0-1-1 0,-3 1-1 16,-1 6-3-16,-3-1-2 15,-4 7-2-15,-6-3 0 16,-1 0-2-16,0-3-1 15,-3-3-2-15,0-4 1 16,3 7 3-16,7-6 1 16,4-1-1-16,4 1-2 15,6-1 1-15,11-2 1 0,4-1 1 16,3 1 3-16,7-1 8 16,0 0 5-16,8 1 0 15,-5-1-2-15,4 7-3 16,-3-7 1-16,-4 4-6 15,-3-1-3-15,0 4-3 16,-4-3-3-16,0-4 1 16,-4 10-1-16,-3-4-16 15,1-2-4-15,-5-4-25 16,1 1-12-16,-1-4-75 16,-3 0-63-1,0-6 73-15</inkml:trace>
  <inkml:trace contextRef="#ctx0" brushRef="#br0" timeOffset="100105.36">17752 13311 284 0,'0'3'107'0,"-7"7"-83"0,0-4 10 0,-4 0 2 16,-3 1-16-16,-4-1-1 15,-3 0-13-15,-4 0-4 16,8-2-2-16,-8-1 0 0,8-3 0 15,-1 0 0-15,0-3 0 16,4-1 0-16,4 4 0 16,-8 0-16-16,11 0-6 0,-4 4-29 15,4-1-10-15,7 3-32 16,-7 0-40 0,4 4 43-16</inkml:trace>
  <inkml:trace contextRef="#ctx0" brushRef="#br0" timeOffset="100372.4599">17769 13543 144 0,'18'3'55'0,"-11"-6"-43"0,-3 3 38 0,-4 0 17 15,0 0-7-15,0-6-2 16,0 6-27-16,-4 0-11 15,-3 0-12-15,-11 0-6 0,1 0-1 16,-4 6-1-16,-1-3 2 16,-9-3-1-16,2 7-1 15,5-7 1-15,-1 3-1 16,7-3-40-16,1 0-18 16,-1 6-58-1,1-6-38-15</inkml:trace>
  <inkml:trace contextRef="#ctx0" brushRef="#br0" timeOffset="101169.16">18214 13383 176 0,'3'3'66'0,"-3"-3"-52"0,4 0 28 16,-4 0 7-16,0 0-7 16,0-3-2-16,3 0-5 0,5 0-2 15,-1 0-18-15,-4 0 4 0,11 0 2 16,-7 0 0-16,11 3-1 15,-7 0-4-15,3 0-2 16,0-4-2-16,7 1 0 16,-3 0-4-16,-1 0 0 15,1 0-3-15,-4 0 0 16,0-4-3-16,0 4 1 16,-7 3-2-16,4 0-1 15,-4 0-6-15,-4 0-1 16,1 3-32-16,-1 1-12 15,4-1-62-15,-17-3-85 32</inkml:trace>
  <inkml:trace contextRef="#ctx0" brushRef="#br0" timeOffset="101733.95">18778 13016 156 0,'0'0'60'0,"0"0"-47"0,0 7 28 0,0-7 8 16,0 3-9-16,0 3-1 0,-7-3-11 16,4 7-3-16,-1-1-14 15,1 7 4-15,-4 3 5 0,3 3-7 16,-3 6 0-16,0 0-3 16,-4 6 1-16,4 1-4 15,-3-4-2-15,3 7-5 16,-7 0 0-16,0-1 0 15,6-5 0-15,-6 2 2 16,4 1 1-16,-1-4-4 16,4 3 1-16,0 1-7 0,-3-4 0 15,10-3-15-15,-8-6-5 16,8-3-15-16,0 0-6 16,8-3-38-1</inkml:trace>
  <inkml:trace contextRef="#ctx0" brushRef="#br0" timeOffset="102186.9599">19032 13035 192 0,'4'-9'74'0,"-8"9"-58"0,1 0 29 15,-1 6 9-15,4-3-17 16,-10 4-4-16,3 2-8 15,0 4-2-15,-4 2-12 16,4 10 2-16,0 3 1 0,0 1-1 16,3 11 0-16,-6-2-10 15,3 0-1-15,0-1 0 0,0 4 3 16,0 0-2-16,-4-7 0 16,4 7-3-16,3-3-3 15,-3-10-7-15,4 6-4 16,3-8-12-16,0-8-6 15,0-5-23-15,0-4-8 16,3-9-28 0,4-6-41-16,-7-3 42 15</inkml:trace>
  <inkml:trace contextRef="#ctx0" brushRef="#br0" timeOffset="102655.58">19248 13217 232 0,'3'-9'88'0,"-3"9"-69"0,0-3 15 16,0 3 1-16,-3 3-7 15,-5 0 0-15,-2 6-11 16,-4 4-3-16,-7-1-8 15,-4 4 0-15,-10 0 4 0,10 9-4 16,-7-3-1-16,4 0-5 16,3 0 0-16,8-4 0 15,-1-2 2-15,-3 3-1 0,7-10 2 16,7 7-4-16,-7-7 0 16,7 1 3-16,3-4 1 15,4 0-1-15,0 1-2 16,4-1-2-16,-1 3 1 15,8 1 3-15,-4-1 1 16,0 1 1-16,7 5 2 16,0-2 8-16,4 12 5 15,6 0 0-15,1 0-2 16,-4-3-7-16,4-3-4 16,-4 0-3-16,-3-4-3 15,-8 1 1-15,-3-3-1 16,0-1-18-16,-7-3-5 15,0 1-49-15,-3-4-18 16,-8 0-54 0</inkml:trace>
  <inkml:trace contextRef="#ctx0" brushRef="#br0" timeOffset="113838.24">16503 15098 192 0,'-4'0'74'0,"4"0"-58"0,-7 0 29 16,7 0 9-16,-7 0 27 31,-10 7-39-31,-1-4-17 16,0 16-19-16,1-7-5 15,-8-2 1-15,4 5 1 16,0-5-1-16,3-1-10 0,0-3-5 16,1 1-22-16,3-7-8 15,7 0-26-15,3 0-11 16</inkml:trace>
  <inkml:trace contextRef="#ctx0" brushRef="#br0" timeOffset="114088.29">16521 15296 248 0,'7'3'93'0,"-7"0"-72"0,0-3 16 15,0 0 4-15,0 0-15 16,-7 3-3-16,0 1-15 15,-4-1-6-15,-3 3-1 16,-4 0-1-16,-3 0 2 0,-4 1-1 16,1-4-1-16,-8-3-26 15,4 0-10-15,28 0-207 32</inkml:trace>
  <inkml:trace contextRef="#ctx0" brushRef="#br0" timeOffset="115146.58">16870 15070 124 0,'0'-6'46'0,"-4"0"-35"0,4 6 29 0,0 0 14 0,0 0-3 16,0 0 0-16,0-3-11 15,0 3-2-15,4-7-22 16,-1 1 0-16,1 0 0 0,3-1-4 16,4-2 1-16,-1-3-8 15,1-4-3-15,3 6 1 16,0 1 0-16,4 0-1 15,-1-4-2-15,1 7-2 16,-1 6-1-16,-2 0 6 16,-1 6 3-16,0-3-1 15,-4 16 2-15,1 0-9 16,-4 12 0-16,-3 4 9 16,-1 2 7-16,-3 1-9 15,0 0-5-15,-3-4 0 0,-4 4-1 16,-4-1 1-16,-3-2 2 15,0-4-10-15,-4-3-2 16,0-6 7-16,1-6 4 16,-1-3 0-1,4-10-1-15,0-3-2 16,3-3-1-16,4-7 6 16,7-2 3-16,0-1-8 15,4 0 0-15,3 4-2 16,0 0 2-16,3-1 7 15,1 1 5-15,3 9-5 16,0 0-1-16,0 0-2 0,4 9-2 16,-4 1 1-1,4-1 1-15,-1 0 1 0,1 4 1 16,-4 0-5-16,-3-1 1 16,-1-2 0-16,1-1 0 15,-8 0-40-15,5-6-15 16,-5-6-63-1,8-9-60-15,3-4 61 16</inkml:trace>
  <inkml:trace contextRef="#ctx0" brushRef="#br0" timeOffset="115601.18">17230 15036 272 0,'-14'0'104'0,"-4"6"-81"0,11 0 16 16,3-6 3-16,-3 7-14 16,7-7-1-16,0 0-14 15,7-7-5-15,4 7-5 16,3-6 4-16,0 0 3 0,4-1-5 0,6 4-1 15,1-3-2-15,0 0-2 16,0 0-2-16,-4-1 1 16,0 7 3-16,-3 0 1 0,-1 0 3 15,1 7 1-15,-4 5-1 16,-4-3-1-16,-2 4-3 16,-1 3-2-16,-4 6 1 15,1-4 1 1,-4 8-1-16,-4-1-1 15,1 3 1-15,-4 0-1 0,-1 0 2 16,1 10 1-16,-3-4-4 16,3 1 1-16,0-7 0 15,0 7 0-15,3-7-7 16,4 3-3-16</inkml:trace>
  <inkml:trace contextRef="#ctx0" brushRef="#br0" timeOffset="120610.81">17748 15011 108 0,'4'0'44'0,"-8"0"-35"0,4-3 23 16,0 3 8-16,0 0-6 15,0 0 0-15,0 0-4 0,0 0-1 16,-3 6-16-16,-1 3 8 0,1 1 5 16,-4 8-3-16,3 4-1 15,-3 3-6-15,3 4-2 16,1 2-6-16,-1 0 0 15,4 1-7-15,-3-4-1 16,-1 0 0-16,1 0 0 16,-4-3-9-16,7-6-2 15,0 0-18-15,3 0-9 16,1-10-22-16,3-2-10 16,3-7-24-1,5-7-15-15,-1-2 54 16</inkml:trace>
  <inkml:trace contextRef="#ctx0" brushRef="#br0" timeOffset="121048.29">17985 14992 136 0,'3'0'52'0,"-3"0"-41"0,4 0 31 15,-4 0 12-15,0 0-14 16,-4 0-3-16,-3 6-10 16,0 0-3-16,-4 4-13 0,1 5-4 15,-1 4-1-15,-3 0-1 0,-3 0 2 16,-1 0-6-16,0 0-1 16,-3-4 0-16,3 1 0 15,4-4 0-15,0 1 0 16,0-4 0-16,4 1 2 15,6-4 1-15,4 3 1 16,4 1 0-16,3-4 0 16,3 4 4-16,4-1 3 15,4 3 0-15,0 1 3 16,-1 0-3-16,1-1 1 16,-4 1-3-16,0-1 2 15,0 1-8-15,-3-1-4 16,-4-2 0-16,0-1 2 0,-4 0-13 15,1 4-7 1,-4-7-45-16,0-6-19 0,0-3-45 16</inkml:trace>
  <inkml:trace contextRef="#ctx0" brushRef="#br0" timeOffset="125748.89">18274 15249 100 0,'3'3'38'0,"-3"0"-29"0,0 0 19 0,0-3 9 16,0 0-5-16,0 3 1 15,0 1-5-15,4-1-3 16,-4-3-13-16,0 3 1 0,3 0 3 16,1 0-4-16,0 0-2 15,-1 0-3-15,1-3 0 16,-1 0-4-16,1 0-2 15,-1 0 4-15,4-3 4 16,0 0-3-16,0 0 2 16,0 0-1-16,0-3 1 15,1-1 0-15,-1-2 2 16,0 0-5-16,3-1-1 16,-3 1-2-16,4-1-2 15,-4-2 3-15,3-1 0 0,1 1 1 16,0-1 0-16,-4-3 0 15,3 1 2-15,-3-1-1 16,4 0 0-16,-4-2-1 16,0 5 2-16,0-3-1 15,4 1 0-15,-1 2-3 16,1 1 1-16,-1-1 0 16,1 4 3-16,-4-1-5 15,4 1-1-15,-1-1 2 16,1 1 1-16,3 3-1 15,0-4 1-15,-3 1-4 16,3 3 0-16,-4-1 1 16,4 1 0-16,1 0 2 15,-1 0 3-15,-4-1-2 0,4 1-2 16,0 0 0-16,1 0-1 16,-1-1 2-16,0-2 1 15,-4 3 1-15,1-4 0 16,3 1-2-16,-3-1 1 15,-1 1-4-15,4 0 0 16,-3-4 1-16,3 4 0 16,-3-4 0-16,3 4 0 15,-4-1 0-15,4 1 0 16,1-1 0-16,-1 1 0 16,0 0-3-16,-4-1 2 15,4-5 1-15,1 5 2 0,-1-2 1 16,0-1 1-1,0 1-5-15,4-1-1 0,-4 0 1 16,3-2 0-16,1 5 1 16,0 1 2-16,-1 0-1 15,1-1 2 1,-4 1-2-16,4-1-1 0,-4 4 1 16,0 0-1-16,0-4-3 15,0 1 0-15,4 3 2 0,-4-1 2 16,0-2-2-1,4 3 0-15,-8-4 3 16,4 7 1-16,4-3-1 16,-8-3-2-16,8 5 1 0,-4-2 1 15,4-3-1-15,-8 9-1 16,5-7-2-16,2 7 1 16,1-6 1-16,-1 6 0 15,-2 0 2-15,6-6 1 16,0 6-4-16,7-6-1 15,-10 6 1-15,6-4 0 16,1 1 1-16,-7 0 2 16,3-3-3-16,0 0 0 15,0-1 1-15,0 1 2 16,-3 3-1-16,0-3 2 16,-1-1-2-16,1 1-1 15,0 6 1-15,-1-6-1 16,1 6-5-16,-4-3 1 0,4-3 2 15,-1 6 3 1,-3 0 0-16,4-10-1 0,0 10 3 16,3 0 0-16,4 0-4 15,-4-3-1-15,0 3-2 16,4 0 3-16,-8 0 4 16,8 0 3-16,-7 0-5 15,-1 0-2-15,1 0 0 16,3 0 2-16,-3 0-2 15,-1-6 0-15,1 6 1 16,0 0 0-16,-1 0 0 16,-6-3 0-16,3-4 0 15,4 7 0-15,-8 0-3 0,4 0 2 16,4 0 1-16,-11 0 0 16,4 0-3-16,6 0 2 15,-6 0 3-15,3 0 1 16,-4 7-4-16,5-4 1 15,2-3 0-15,-6 0 2 16,3 0-3-16,3 0 0 16,1 0 1-16,-7 0 0 15,6 0 0-15,-3 0 0 16,4 0 0-16,0 0 0 16,-1 0 0-16,-6 0 0 15,7 0 0-15,-4-3 0 16,3 3 0-16,-3 0 2 0,1-7-1 15,-1 7-1-15,0 0 1 16,0 0-1-16,0 0 0 16,4 0 0-16,-11 0-3 15,3 0 2-15,1 0 1 16,3 0 0-16,-7 0 2 16,4 0 1-16,-1 0-1 15,4 0-2-15,-3 7-2 16,3-4 1-16,-7-3 1 15,7 0 2-15,0 6-3 16,4-3 0-16,-7-3-1 16,6 0 0-16,4 6 2 15,-3-6 2-15,0 0-3 0,-1 0 0 16,-6 0 3-16,3 0 1 16,4 0-4-16,-1 0-1 15,-3 0 1-15,0-6 0 16,1 6 3-16,2 0 1 15,-3-3-4-15,0-3-1 16,1 6 1-16,-1-3 2 16,0-4 0-16,0 7-1 15,3-3 1-15,-6-3 1 16,3 6-1-16,4 0 2 16,-8 0-7-16,5 0 1 15,2 0 1-15,-6 0 3 16,3 0 0-16,4 0 2 0,-1 6-2 15,1-6-1 1,6 0-2-16,-6 0 1 16,0 0 1-16,6 0 0 0,-6 3 0 15,-4-3 2-15,4 0 1 16,-1 0 1-16,1 0-5 16,3 0 1-16,-3 0 0 15,0 0 2-15,-1-3-1 16,1-3-1-16,-1 6 1 15,-2-3-1-15,2 0 0 16,-3-1 0-16,0 1 0 16,1 0 0-16,-1 3 0 15,0 0 0-15,3 0 0 16,-2 0 2-16,2 0-3 16,1-3 0-16,7 3 1 0,-4-3 0 15,3 0 0-15,1 0 0 16,0 3 0-16,-4-3 0 15,0-1 0-15,-3 1 0 16,3 3 0-16,-3-3 2 16,-1 0-3-16,1 0 0 15,-1 3 3-15,1-3 1 16,0 3-4-16,-1 0-1 16,-3 0 1-16,4 0 0 15,-4 0 1-15,0-3 0 16,0 3-3-16,4-4 2 15,0 4 1-15,-1 0 2 16,5 0-3-16,-1-3 0 16,3 3 1-16,1 0 2 15,0 0 1-15,-4 0 1 0,0 0-5 16,0 0-1-16,0 0 1 16,-3-3 2-16,0 0 0 15,-1 3-1-15,5-3 1 16,-5 3-1-16,1 0 0 15,-1-3 2-15,1 3-3 16,-4 0 0-16,4-3 1 16,-1 0 0-16,1-1 0 15,-4 4 0-15,0-6-3 16,0 6 2-16,1-3-1 16,-1 3 0-16,0 0 4 0,3 0 1 15,5 3-4-15,-5-3-1 16,4 6 3-1,1-2-3-15,-5-1 1 16,4 0 1-16,-3 0 2 16,0-3 1-16,-4 0 1 15,0 0-7-15,0 0 0 16,0 0 1-16,0-3 3 16,0 3 0-16,-3 0-1 15,-1 0 1-15,1 0 1 16,0 0-3-16,-4 0 0 15,0 0 1-15,3 0 0 16,1 0 0-16,0 0 2 16,-4 0-3-16,0-3-2 0,3 3 2 15,1-3 2 1,-4-1-2-16,0-2 0 16,0 6 1-16,0 0 0 0,4 0 0 15,-4 0 0-15,0 0 0 16,0 0 0-16,0 0 0 15,0 0 0-15,0 0 0 16,0 0 0-16,0 0 0 16,-3 0 2-16,3 0-3 15,-4 0-2-15,1-3-1 16,-1-3 0-16,4 6 0 16,-3 0 3-16,-1 0 2 15,4 0 2-15,0 0-1 16,0 0-2-16,1 0 1 15,-1 0 1-15,0 0-3 0,0 0-2 16,0 0 4 0,0 0 1-16,0 0-3 15,0-3 1-15,0 3-2 0,0 0 0 16,0 0 2-16,0 0 2 16,0 0-1-16,0-7-1 15,0 7 1-15,0 0-1 16,0 0-3-16,-3-3 2 15,-1 3 1-15,1 0 0 0,0 0 2 16,-1 0 1-16,1 0-4 16,-1-6 1-16,1 6-2 15,-4 0-2-15,0 0 5 16,-7 0 3-16,0-3-3 16,-1-4-3-16,1 7 1 15,-3-6 0-15,-4 0-2 16,-4 0 2-16,0-4 1 15,1-2 2-15,-1 2 1 16,1-2 1-16,2 2-2 16,1 1-2-16,0 0 1 15,0 2-1-15,3-2 0 16,1 6 2-16,3-4-1 0,0 7-1 16,3-3 1-16,1 3 1 15,3 0-3-15,0 0 0 16,0 3 3-16,0 4 1 15,3-4-1-15,4 6-2 16,4-2 1-16,-1 2-1 16,5 3 0-16,2 1 2 15,8-4-3-15,-4 4 0 16,0-4 1-16,0 1 2 16,1-1-3-16,-5-3 0 15,1 4 1-15,0-1 0 16,-4-9-3-16,0 7 2 0,-4-7 3 15,1 3 1-15,-4-3-4 16,-4 6 1-16,-3-3-2 16,0 3-2-16,-3 1 3 15,-4 2 2-15,-4 0 0 16,-3 4-1-16,-3 0 1 16,-8-1 1-16,0 4-3 15,-3-4 0-15,3-2 3 16,1 5 1-16,2-2-1 15,5-1 1-15,-1-2-2 16,0-1 2-16,4 1-2 16,0-4-1-16,4 0 1 15,3 0-1-15,0 1 0 0,3-4 2 16,4-3-1-16,0 0 2 16,0 0-9-16,0 3-3 15,4 0-37-15,-1-3-15 16,1-3-97-1</inkml:trace>
  <inkml:trace contextRef="#ctx0" brushRef="#br0" timeOffset="141735.64">12696 12963 80 0,'0'0'30'0,"0"0"-24"0,0 0 15 0,0 0 6 0,0 0-2 16,0 0 3-16,0 0 1 16,0 0 2-16,0 0-3 15,0 3-3-15,4-3-13 16,0 0 1-16,-1 0 1 0,1 0 1 16,-1-3 1-16,4 0 0 15,0 0 3-15</inkml:trace>
  <inkml:trace contextRef="#ctx0" brushRef="#br0" timeOffset="143115.67">12813 12900 328 0,'14'-3'123'0,"-3"-3"-95"0,3 3-6 15,-11 3-8-15,11-6-13 16,4 3-1-16,0-4 4 0,3 1 5 16,0 0-5-16,0-4-2 0,0-2 1 15,0 5-2-15,1-5-1 16,-1 3 1-16,-4-7 1 15,5 6 1-15,-1 1 3 16,0-4-3-16,0 4 0 16,0-3-1-16,0-1 1 15,11-3-2-15,0 1 2 16,3-4-4-16,4 6 0 16,-4 4 3-16,1-7 3 15,-1 7-4-15,0-7-1 16,-3 4-2-16,0 5-2 15,-1-8 3-15,-2 8 0 16,2-2-2-16,1-4 2 0,3 7 1 16,4 0 2-16,4-4 1 15,-1-5 1-15,0 12-5 16,1-4 1-16,-8-2-2 16,0 6 0-16,-3-7 2 15,0 4 0-15,-1 3 0 16,-2-3 2-16,2-1-3 15,1 1 0-15,3 0 1 16,1 0 0-16,2-10 0 0,-2 10 0 16,-1-1-3-16,0-2 2 15,-3-7 3-15,0 13 3 16,-4-3 0-16,0 3 2 16,0-3-6-16,8-1-3 15,-1 1 1-15,-3 3 2 16,3 0 0-16,4 0 2 15,0-1-4-15,3 1 0 16,0 3 1-16,-3 0 2 16,-4 0-3-16,-3 3 0 15,0 1-1-15,0-1-2 16,-4 0 5-16,0 0 1 16,-3-3 0-16,3 6-2 15,4-3 1-15,-1-3-1 0,5 4-3 16,3-4 2-16,-1 9 1 15,1-3 0-15,-4-3 0 16,1 7 0-16,-5-1-5 16,1 1 1-16,-4-1 4 15,-3 4 2-15,0-4-3 16,0 0 1-16,-4 1 0 16,3-1 2-16,1-3-3 15,0 4-2-15,-1-1 2 16,8 1 0-16,0 2 1 15,-4-2 0-15,4-1 0 16,-7 4 0-16,-1-4 0 16,-3 0 2-16,1 1-3 0,-5-4-2 15,1 0 2 1,-4 1 0-16,-3-1 1 16,-1 0 0-16,1-3 2 0,-4 0 3 15,0-3-7-15,0 10 0 16,-4-10 2-16,1 0 2 15,0 0-3-15,-4-3-1 16,0-4 1-16,-4-2 0 16,-3-4 3-16,0-2 3 15,-4-4 0-15,-3-3 0 16,0-6-10-16,-4 3-2 16,-3-4 10-16,0-2 5 15,-4 0-6-15,4 12 0 16,0 0 0-16,11 3 3 0,-1 4-2 15,11 6 0-15,3 3-1 16,5 3 1-16,-1 6-7 16,3 3 1-16,4 1-1 15,0 2 2-15,0 4-1 16,1-4 1-16,-1 7 2 16,0-3 0-16,0 3 0 15,0-4 0-15,0 1 0 16,-3 0 0-16,-1-1-3 15,1-5 2-15,-1 5-4 16,-2-2 1-16,-1 0 4 16,0-1 2-16,0-2 0 0,-4 5-2 31,-3-2 1-31,-3-1-4 0,-4 1 0 16,-4-4 2-16,-3 1 0 15,-4-1-2-15,-3 7 0 16,-4-10 6-16,-6 0 3 15,-5-3-1-15,-2 4 2 16,-1-1-6-16,4 3-1 16,6 1 0-16,5 2 2 15,6 1-8-15,4-4-1 16,3 7-12-16,4-7-5 16,0 1-40-16,7-7-16 15,-3 6-47 1</inkml:trace>
  <inkml:trace contextRef="#ctx0" brushRef="#br0" timeOffset="161459.61">7507 14402 112 0,'4'0'44'0,"-4"3"-35"0,0-3-4 0,0 0-3 15,0 0 7-15,3 0 5 16,-3 0 7-16,4 0 4 16,-1 0 37 15,8 4-31-31,-8-4-10 15,4 0-8-15,4 6-2 16,-4-6-1-16,0 6 1 16,0-6-6-16,0 10-1 0,4-7 0 15,-1 6 2-15,1-3 3 16,-4-2-2-16,7 2-2 16,4-3-2-1,-8 6 0-15,4-2 0 0,1-1-4 16,2 3 1-16,-3-2 0 15,0 8 2-15,1-2-3 16,2-1 0-16,-3 1-1 16,0 3 0-16,1-1 0 15,-1-2 0-15,0 6 4 16,0-4 1-16,0-2-1 16,0 2-2-16,0-2 3 15,0 3 2-15,0-4-4 16,4 1-1-16,0-4 0 15,-1 1 2-15,4 2-1 16,4-2-1-16,0-1 1 16,0 0-1-16,-1-2 0 0,1-1 0 15,-25-6 24 32,35 6-11-47,1 0-3 0,-8-2-4 16,0-1-2-16,-3 0-2 15,-1 0-2-15,1 0 1 16,0-3 1-16,-4 0 1 0,0 0-4 16,0 0 1-16,4 0 4 0,3 0 2 15,0 0-2-15,4 0-3 16,3 0-3-16,1 0 1 16,-5-3 1-16,1 3 0 15,0 0 0-15,-4 0 2 16,0-3-1-16,1 3-1 15,-1 0 3-15,4 0 0 16,-4-3-4-16,0 3 1 16,4-3 0-16,3 3 0 15,0 0 0-15,4 0 0 16,0 0 0-16,-4 0 2 16,0 0-3-16,-3 3-2 15,0 0 2-15,-4 0 2 16,0 0 0-16,1 0-1 15,-1 0 1-15,-3-3 1 16,3 0-3-16,0 0 0 16,7 0 1-16,1 0 0 15,-1 0 0-15,0 0 0 16,-3 0 0-16,0 0 0 16,-1 0 0-16,1 0 2 15,-4 7-1-15,1-4 2 16,6-3-2-16,-3 6-1 15,-1-6 3-15,1 0 2 16,3 0-4-16,1 0-3 0,2 0 1 16,1-6 2-1,-3 6 2-15,-1-3 1 0,4-4-2 16,-8 7-2 0,1-3 1-16,-4 0 1 0,4 0-1 15,-4 0 2-15,1 3-4 16,-1-3 0-16,0 3 1 15,4 0 2-15,3-7-3 16,0 4 0 0,1 0 1-16,-1 0 0 0,0 0 0 15,-3 0 0-15,0 3 0 16,-4 0 2-16,0 0-6 16,-3 3 1-16,-1 0 1 0,1 0 3 15,-4 0 0-15,4 0-1 16,-4 4 3-16,4-7 2 15,0 3-9-15,6-3-2 16,1 0 5-16,0 3 2 16,-4 0 1-16,0 0 1 15,0-3-7-15,1 0 1 16,-5 0 5-16,1 0 4 16,0 0-6-16,-4 0 1 15,0 0 1-15,0 0 1 16,0-3-1-16,1 0 1 15,-5 0-4-15,4 0-2 16,1-7-1-16,-5 7 3 0,8-3 0 16,7 0 1-16,-4 2 0 15,4-5 0-15,-4 6 0 16,0 0 0-16,0 0 0 16,-3 0 2-16,0-4-6 15,-1 4 1-15,-2-3 3 16,-1 0 2-16,0 6-3 15,0-4-1-15,0-2 3 16,-3 3 1-16,0-3 0 16,3 3-2-16,0-4 1 15,0 7 1 1,4-3-1-16,3-3-1 0,0 3-4 16,4-3-2-16,0 2 5 0,-4 4 5 15,0-3-2 1,-3 3 1-16,-1 0-1 0,1-3-2 15,-4 0-4-15,0 0 0 16,1-3 4-16,-5-1 2 16,1 1 0-16,0-3 1 15,3 2-2-15,-4 1 2 16,1 0-4-16,7 0-2 16,-1-4 4-16,1 1 1 15,3-1 0-15,8 10 1 16,-5-12-4-16,-2 6 0 15,-5-4-6-15,8 10-3 16,-7-6 10-16,-4 0 6 0,4 2-7 16,-1-2-3-16,-6 0 6 15,7 0 5-15,-8-1-5 16,8 7-3-16,-7-3 2 16,-1-3 1-16,8 0 0 15,-7-1 1-15,10 1-2 16,-4 3-1-16,8-3 1 15,-4 3-1-15,-3-4-3 16,0 7 2-16,3-9 1 16,-3 6 0-16,-1-3 0 15,-6-4 2-15,7 7-1 0,-8-3-1 16,8-1-2-16,-7 1 1 16,-1 0 1-16,1 0 0 15,0-1-3-15,-4 1 0 16,3 0 4-16,1 0 1 15,0-1-7-15,6 1-2 16,-6 0 8-16,7-1 6 16,6 1-3-16,-2 0 0 15,-1-3-4-15,-3 5-3 16,-1-2-1-16,1-3 3 16,0 6 2-16,-4-4 4 15,0-2-4-15,-3-1-3 16,-1 4 1-16,-6-3 0 0,7-1 1 15,-1 1 2-15,-3 0-8 16,-3-1-1-16,7 1 8 16,-11-1 6-16,7 1-3 15,-4-7-2-15,1 7-1 16,3-4-1-16,-3-2 0 16,-4-1 0-1,3 3-3-15,8-2 0 0,-11 2 2 16,11 1 2-1,-1-1 2-15,-3 4-1 16,4-7-2-16,-8 10 1 16,8-4-1-16,0 1 0 15,-11 3 0-15,10-1 2 16,-9 1-3-16,2 0 0 16,4 0 3-16,-7-1 1 15,4 1-4-15,-4 0 1 16,-4 0 0-16,4-1 2 15,4 4-1-15,-7-3 2 16,-1 6-4-16,8-3 0 16,-4-4-1-16,-7 7 0 15,7-3 2-15,0 3 2 16,-4-9-12-16,4 3-3 16,1 2 15-16,-5-2 9 15,1 3-6-15,-1-3-3 16,-3 0-1-16,7-1 1 15,-7 1-1-15,7 0-1 16,-3 3 3-16,-4-4 0 0,7 4-1 16,-7 0-2-16,0 0 3 15,0 3 2-15,7 0 0 16,-7 0 0-16,0 0-6 16,0 0 1-16,0 0 0 15,0 0 2-15,-7 3-3 16,0 0 0-16,-4 0 1 15,4 4 0-15,-11-7-3 16,1 0 2-16,3 3 1 16,-7-3 0-16,-4 0 0 15,0 0 0-15,0 0 2 16,1-3 3-16,-12 3-2 16,15-10-2-16,-3 4-3 15,2 0 1-15,5-1 1 16,-1 1 2-16,1 0-3 0,-1-4 0 15,7 7 5-15,1-3 2 16,3 6-2-16,0-3-3 16,7 3 2-16,0 0 0 15,3 3-1-15,1-3-2 16,3 6 1-16,-4-3 1 16,-3-3-3 15,25 13 2 0,21-7 0-31,-4-3 2 0,-3 1-4 31,21-1 13 1,0-3-6-17,-14 0-3-15,-11 0-4 31,-10 6 0-15,-8-3-1 0,-10 10 0-16,0 5 2 15,-14 1 2-15,0 6-1 16,-3 4-3-16,-8-4-1 0,8 3-1 16,-12 6 3-16,5 4-7 0,6-4 1 15,-3-2-2-15,-4-7 3 16,8 3-1-16,3-6 2 15,3 0-2-15,-3-3 0 16,0-4-5-16,7 1-3 16,0-16-106 15,-7 13-13-31,7-4-29 16,-3-9 71-1</inkml:trace>
  <inkml:trace contextRef="#ctx0" brushRef="#br0" timeOffset="186833.43">13660 15033 120 0,'0'3'46'0,"0"-6"-35"0,0 6 20 15,0-3 8-15,0 0 3 16,-4 0 4-16,4 0-5 0,0 0-1 15,0 0-22-15,0 0 7 16,0 3 5-16,0 0-5 0,0-3-2 16,0 0-5-16,4-3-1 15,-4-3-7-15,10-4-2 16,-3-2-4-16,0-1-1 16,4-3-1-16,6-2 1 15,-2 5-4-15,9-3 0 16,1 1 3-16,-4-1 3 15,11 0 0-15,-4 4 2 16,-3 2-2-16,0 1 0 16,-1 0 1-16,-6 9 1 15,-1 0-3-15,-2 0-1 16,-1 9 1-16,-7 7 2 0,7-4-3 16,-11 7 0-16,4 3-1 15,1 3-2-15,-8 6 1 16,0 7-1-16,-8 6 0 15,1 0 0-15,-3 12-3 16,-4-6 2-16,-15 10 3 16,-2-7 1-16,-5 4-4 15,-6-7-1-15,14 0 1 16,-4-9 2-16,11-10-2 16,0-6-2-16,3-15-7 15,1-10-2-15,-1-13 2 16,11-9 4-16,7-3-2 15,0-3 3-15,0 0 5 0,0 6 2 16,7-6-3-16,7 6-1 16,-3 3 1-16,-1 3 0 15,8 4 5-15,7 2 5 16,6 4-1-16,-3-4 3 16,4 10-2-16,-4 0 0 15,-3 0-3-15,-7 10-1 16,6-1-3-16,-6 1 1 15,-4 8 0-15,-3-2 3 16,-1 3-5-16,-3 0-1 16,1 9 0-16,-5-12 0 15,1-1-16-15,-1-2-4 16,-3-1-41-16,7-12-17 16</inkml:trace>
  <inkml:trace contextRef="#ctx0" brushRef="#br0" timeOffset="187630.28">14404 14939 256 0,'0'-4'96'0,"0"1"-75"0,0 0 14 0,0 3 8 15,-18-3-21 1,1 0-14-16,-8 3-5 16,4 0-3-16,-11 3 0 0,7 0 0 0,1 3 0 15,2 4 2-15,1-1-1 16,0 1 2-16,4 5-4 15,2 4 0-15,5 0 7 16,3 0 4-16,0 0-1 16,7-1 2-16,7-2 0 15,0 3 1-15,3 3-2 16,1-7 1-16,3 1 0 16,11 0 1-16,-8 0-4 15,12-4 0-15,2 7-3 16,-6 0 2-16,0 3-6 15,-8 0-3-15,-6 0 1 16,0-1 2-16,-8-2-5 0,-6 6 1 16,-8-6 1-16,-7 0 3 15,4-3-2-15,-7 2 0 16,3-11 1-16,1-1 0 16,3-6-3-16,-4-6 2 15,11-1 1-15,-4-8 0 16,11-4 0-16,7-3 2 15,-3-9 3-15,3-1 2 16,4-5-3-16,6-1-1 16,4 0 3-16,1 4 3 15,-1 3-6-15,0-1-4 16,0 10 0-16,-3 3 2 16,-1 4-7-16,-6 2-3 15,7 7-44-15,-11 0-17 16,3 3-82-16,-10 3-41 15,7 3 97-15</inkml:trace>
  <inkml:trace contextRef="#ctx0" brushRef="#br0" timeOffset="188036.25">14637 14873 168 0,'0'3'63'0,"-4"0"-49"0,-3 6 29 0,4-2 10 15,-4 2-7-15,0 4 0 16,-1 2-6-16,-2 7-1 16,-1 6-21-16,-3 10 5 0,11 3 1 15,-4 3-8-15,0 0-2 16,-4 0-10-16,4-4-3 16,3 4-1-16,-3-9 2 15,0-7-14-15,7-3-5 16,0-13-24-16,0 1-11 0,0-13-220 31</inkml:trace>
  <inkml:trace contextRef="#ctx0" brushRef="#br0" timeOffset="188398.3899">14799 14992 284 0,'11'6'107'0,"-4"0"-83"0,-11 1 13 0,1-1 1 16,-4 0-18-16,-4 4-3 15,-3 2-9-15,-4 4 0 16,1-1-5-16,-1-2-2 0,0 6 2 16,1-3-4-16,-1-4 0 15,4-3 1-15,0 1 0 16,3-4 0-16,1 4 2 15,3-4 1-15,3 3 1 16,4 1-5-16,4-1 1 16,3 10 0-16,3-3 2 15,1 2 3-15,3 1 4 0,-3 0 5 16,6-3 1-16,-3-1-13 16,-3-2-5-16,-4-4-2 15,0 1 1-15,-4-1-45 16,-3-9-19-16,8-3-78 15,-16-3-36 1,16-4 93-16</inkml:trace>
  <inkml:trace contextRef="#ctx0" brushRef="#br0" timeOffset="188820.01">14972 15214 208 0,'3'7'77'0,"-3"-7"-60"0,4-7 37 0,-4 7 12 0,0 0-7 16,3 0 0-16,1 0-16 15,3-3-6-15,4-3-21 16,-1 6-3-16,4-6 0 0,0-4-7 15,1 4-3-15,-1 0-2 16,0 3-1-16,-4 0-25 16,1 3-8-16,0 3-60 15,-4-3-27-15,-4 9-22 16</inkml:trace>
  <inkml:trace contextRef="#ctx0" brushRef="#br0" timeOffset="189474.8799">15413 14895 124 0,'0'-4'46'0,"-4"4"-35"0,1 4 34 16,3-4 15-16,-4 3-6 16,-3 3-1-16,0 3-8 15,0 4-2-15,-3 3-23 16,-1 6 2-16,4 12 1 0,-4 7-6 0,4 6 1 15,0 0-9-15,0 9-1 16,0-12-6-16,-3 3-2 16,-1-6-2-16,0-6 0 15,4-7-25-15,7-6-11 16,7-3-41-16,0-10-17 16,4-9-26-1</inkml:trace>
  <inkml:trace contextRef="#ctx0" brushRef="#br0" timeOffset="189832.9199">15646 14866 220 0,'0'0'85'0,"-4"4"-66"0,4-1 25 16,0 0 7-16,-3 3-6 15,-1 0-2-15,1 4-9 16,-4 5-1-16,-1 1-19 16,1 6 1-16,0 6 1 0,4 10-4 15,-4 0 1-15,3-4-8 0,-3 10-3 16,0-3-1-1,0-1-1-15,0-2-3 0,4 3 0 16,-1-7-16-16,-3-5-7 16,7-1-14-16,0-13-5 15,0-2-30-15,7-7-13 16,-3 1-32 0</inkml:trace>
  <inkml:trace contextRef="#ctx0" brushRef="#br0" timeOffset="190255.8599">15744 15001 192 0,'18'-9'71'0,"-14"9"-55"0,3-10 35 15,-7 10 14-15,3 0-9 16,1 0-2-16,-4 0-18 15,0 0-5-15,0 10-18 16,-7-1-3-16,-4 4-3 0,-3-1-3 16,-4 4-3-16,1 3 0 15,-1 0 1-15,0-1-1 16,1 1-1-16,3-3-2 16,0-4 1-16,3-2 3 0,4 2 3 15,0 4-4-15,3-3-1 16,4-4 0-16,4 0 2 15,3 10-3 1,7 0 0-16,7 0 5 0,11-3 2 16,3 6 2-1,1-4 0-15,-1-5 4 0,-3 6 3 16,-4-1-8-16,-4-5-4 16,-6 3-7-16,-4-10 0 15,-3 7-18-15,-4-4-8 16,-4-3-48-16,-6 4-22 15,-1-10-47-15</inkml:trace>
  <inkml:trace contextRef="#ctx0" brushRef="#br0" timeOffset="197450.26">11606 15942 184 0,'4'0'71'0,"-4"0"-55"0,-4 0 17 15,1 3 5-15,3-3-9 16,0 0-2-16,0 0-2 0,0 0 1 16,0 0-14-16,0 0 4 15,0 3 2-15,3 3-8 0,1 1-1 16,-4-4-3-16,3 3 1 16,1 0-2-16,-1 4 2 15,1-1-2-15,0 1 0 16,-1-1-3-16,1 7-2 15,3-4 3-15,0 1 0 16,0-4 3-16,0 1 1 16,0-1-10-16,0 4-5 15,0-1 15-15,0-3 6 16,4 4-3-16,-1-7-3 16,1 4-2-16,-1 2-1 15,1-5-2-15,0 2 1 0,-1-3-2 16,1 7-1-16,-1-1 1 15,4-2 1-15,1-4-1 16,-1 0-1-16,3 4 1 16,4-4-1-16,1-3 0 15,-1-3 2-15,0 9 1 16,0-9 3-16,0 7-1 16,0-4 2-16,4-3-6 15,0 6-3-15,0-6 1 16,-4 3 0-16,0-3 1 15,0 10 2-15,0-10-3 16,0 6 0-16,-21-6 1 31,39 6 0-15,0-3 2-16</inkml:trace>
  <inkml:trace contextRef="#ctx0" brushRef="#br0" timeOffset="198583.31">12545 16306 420 0,'28'0'156'0,"-17"0"-121"0,13-7-10 0,-17 4-11 15,4-3-11-15,3 6 1 16,0-6-5-16,4-4-1 16,-1 7 1-16,5-3 0 0,-1-4 3 15,3 10 1-15,1-9 1 16,3 6-2-16,4-7-2 16,0 1 1-16,-4-3-1 0,4-1-3 15,-4-6 2 16,0 4-1-31,-3-4 0 0,0 9 2 0,-4-15 2 0,0 10-1 16,0-7 2-16,0 3-4 16,-3 3 0-16,0-3 1 15,-1-6 0-15,-3 16-3 16,4-13 0-16,7 6 2 16,-8-3 2-16,1 4 0 15,3 2 2-15,0-3-4 16,0 1 0-16,-3 5 1 15,-7 1 2-15,6-4-3 16,1 7-2-16,-4-3 2 0,-3 2 2 16,6-5 2-16,-6 3 3 15,-4 2-3-15,0 1-2 16,4 0-3-16,-4-1 1 16,-7 1 1-16,7 3 2 15,-7 3-1-15,0 0-1 16,0 0 1-16,0 0-1 15,0 0 0-15,0 0 0 16,0 0 0-16,0 0 2 16,0 0-1-16,3 0 2 15,-3 0-2-15,0 0 2 16,4 0-4-16,-4 0 0 0,0 0 1 16,0 0 0-16,0 0 2 15,0 0 1-15,-7 0-4 16,0 3 1-16,0 3-2 15,-11-6 0-15,7 7 2 16,-3-7 0-16,-7 0 2 16,0-7 1-16,0 1-4 15,3 3 1-15,-3-3-2 16,3-4-2-16,1 7 5 16,-1-6 1-16,0 3 0 15,11 2-2-15,-3 1 1 16,3 0-1-16,3 3-3 15,4-3 2-15,0 3 3 0,0 0 1 16,4-3-1-16,3 3-2 16,0-3 1-16,-4 3-1 15,11-3-3-15,-3 3 2 16,0 0 1-16,-4 0 0 16,0 0 0-16,3 0 2 15,4 0-1-15,-3 0-1 16,3 3-2-1,-3 0 1-15,6 0 3 16,-3 3-1-16,-3-3-1 16,7 1 1-16,-8-4 1 15,4 0-3-15,-3 0-2 16,-4 0 2-16,4 0 0 16,-4 0 1-16,3 0 0 0,-3 0 0 15,-7 6 0-15,7 3 0 16,-3-6 2-16,-1 7-3 15,-3-4 0-15,0 3 1 16,0 4 2-16,0 0-1 16,-3 2-1-16,-8 7-2 15,8-3-1-15,-4 9 4 16,-7-6 1-16,3 6-3 16,4 1 1-16,-7-1 0 15,3 0 0-15,1-3 0 16,-1-3 0-16,1-9 0 15,2 2 0-15,5-8 0 16,3-1 0-16,0-6-14 0,3 0-5 16,1-6-26-16,0-1-11 15,-4 1-69 1,3-10-72-16,4 4 67 16</inkml:trace>
  <inkml:trace contextRef="#ctx0" brushRef="#br0" timeOffset="201997.94">12118 16312 88 0,'14'-6'33'0,"-14"6"-26"0,0 0 20 0,0 0 10 15,0 0-14-15,0 0-2 0,0 0 2 16,4-7 3-16,-1 7 19 31,1-3-16-15,3 3-6-16,-4-6-5 15,4 6-2-15,0 0 0 16,0-6 3-16,0 6 2 31,8-10-11-15,-1 10-3-16,-4-3-5 16,1 3 1-16,-1 0-2 0,1 0-1 15,3 0 1 1,0 0-1-16,0 0 0 0,4 0 0 0,0 3 2 15,3-3-1-15,0 0 2 16,0-3 0-16,0 3 3 16,-3-6-3-16,0 3-2 15,-4-4 0-15,0-2-1 16,-4 9 0-16,1-3 0 16,0 3 0-16,-1-6 2 15,-3 6-1-15,0 0-1 16,0 0 1-16,-3 0-1 15,-1 0-3-15,1 6 2 16,-1-6 1-16,1 3 2 16,-4 6-3-16,0-2-2 15,-4-4 2-15,-3 3 2 16,-3-3 0-16,-4 7-1 16,-4-4-2-16,-10 3 1 15,-4-2 1-15,0-1 0 0,4 0-3 16,0 4 2-16,0-4 1 15,-1 0 2-15,1 0-1 16,0-6-1-16,0 7-2 16,-1-7 1-16,5 6 3 15,-1-6 1-15,0 0-8 16,1-6-2-16,-1 6-14 16,0-7-4-16,4 7-16 15,0-6-4-15,0 6-14 16,3 0-5-16,4 6-20 15</inkml:trace>
  <inkml:trace contextRef="#ctx0" brushRef="#br0" timeOffset="211545.01">9338 15914 64 0,'0'-3'27'0,"0"3"-21"0,0 3 23 0,0-3 10 16,0 0-7-16,0 0-3 0,0 0-6 16,0 0-3-16,0 0-4 15,0 0-2-15,0 3-8 16,0 0 5-16,0 3 4 0,0-3-1 16,0 4 0-16,0-1 0 15,0 0 2-15,0 0-1 16,0 4 1-16,0-1-6 15,0 4-2-15,0-4 0 16,0 10 0-16,0-10-4 16,4 10-3-16,-1-3 2 0,1 0 0 15,-1-4-1-15,1 4-2 16,-1-7 3-16,1 7 2 16,-1-4 0-16,1-2 0 15,-1 6-3-15,1-4-2 16,-1 4 3-16,1-4 2 15,-4 1-2-15,3 2 0 16,1-2-1-16,-1 3-2 16,1-4 3-16,0 4 0 15,-1 0 1-15,4 2 2 16,-3-2-3-16,3 0-2 16,0-1 2-16,3 4 0 15,1-3-4-15,3 3-1 16,-3-4 3-16,3 4 1 15,0-3 0-15,3 3-2 0,-2-7-2 16,2 7 1-16,-3 0 5 16,4 0 5-16,-4-4-5 15,4 4 0-15,-4-3-2 16,3 3 1-16,8 9-2 16,-4-3 2-16,1 0-2 15,-5-3-1-15,1 0 1 16,-1-3 1-16,1 0 3 15,-4 3 4-15,0-7-4 16,4-2-1-16,0 2-4 16,-1-2-1-16,4 0 1 0,4 2 0 15,3-2 0-15,4-4 2 16,0 4-1-16,0 6 2 16,-1-10-2-16,5 3-1 15,-8-2 3-15,0-4 2 16,-3 0 0-16,-1 7 0 15,1-4-6-15,0-2 1 16,-1 2 0-16,1-6 0 16,3 7 2-16,4-10 1 15,7 0-4-15,3 9 1 16,-3-9 2-16,0 0 1 16,0 9-4-16,-4-2-1 15,0-1 3-15,-3 0 1 16,-4 0 0-16,4 1-2 15,-4-4-2-15,4 3 1 16,7 0 1-16,7-2 0 0,-4 2 0 16,14 0 2-16,-6 0-1 15,-4-2-1-15,-4-1 1 16,-7 0-1-16,-3 3-3 16,0-3 2-16,0-3 3 15,-1 0 1-15,5 0-4 16,6 0-1-16,0 0 1 15,8 0 2-15,-8 0 0 16,0 0-1-16,1 0-2 16,-5 0 1-16,-2 0 3 15,-5 0 1-15,1 6-1 16,0-6-2-16,3 4 1 0,8-4-1 31,2 0-3-31,5 0 2 0,-4 6 1 0,0-6 2 16,-4 3-3-16,-3-3 0 15,-4 6 1-15,0-3 0 16,-3-3 0-16,0 7 0 16,7-4 0-16,6 0 2 15,5-3-1-15,-1 3-1 16,-3 0 1-16,0-3-1 16,-4 3-3-16,-3-3 2 15,0 0 1-15,-7 0 0 16,-1 0 2-16,5 0 3 15,-1 0-4-15,11-3-1 0,3 0 0 16,-3-3 2-16,0 3-1 16,-4-4 2-16,-3-2-4 15,0 6 0-15,-4-3-1 16,-3-4 0-16,-4 1 2 16,4-1 2-16,3-5-1 15,4-1-1-15,7-6 1 16,3-3-1-16,-3 6 0 15,-4 0 0-15,-3 1 0 16,0-4 0-16,-4 0 0 16,-3 0 0-16,0 0 0 15,-1 3 0-15,5 3-3 0,6 1 2 16,7-4 1-16,1 3 2 16,3-3-1-16,-7 4-1 15,-4-1 1-15,-3-3-1 16,-4 7 0-16,-3-4 2 15,-4-3-3-15,0 0 0 16,0 4 1-16,4-10 0 16,7 6 0-16,0-3 2 15,3 3-6-15,-3-3 1 16,-4 0 3-16,1 0 2 16,-5 3 0-16,-3 0-2 15,1-2-2-15,-5 2 1 0,-2 0 1 16,-1 0 2-16,-4 0-3 15,5 0 0-15,-5 1 1 16,1-1 2-16,-4 3-1 16,4-3-1-16,-1 1 1 15,1-1-1-15,-1 0-5 16,5-3 1-16,-1-3 2 16,-4 0 3-16,1-7 0 0,-4 4-1 15,4 9 3-15,-4-3 0 16,0-3-4-16,0 3-1 15,-3 0-2-15,3 4 3 16,-4-1 0-16,5 0 3 16,-5 0-1-16,1 4-1 15,3-7 1-15,-4 3 1 16,-3 0-3-16,4 6 0 16,-4-2 1-16,0-4 0 15,0 3 0-15,-3-3 2 16,3 4-6-16,-4 2 1 15,1 4 1-15,-1-4 1 16,-3 1 3-16,7-4 3 16,-7 4-4-16,8 2-3 15,-5 4 1-15,-3 0 0 0,0-1 1 16,0 4 0-16,0 0-3 16,0 3 2-16,0 0 1 15,0 0 0-15,0 0 0 16,0 0 2-16,0 0-1 15,0 0-1-15,-3 6 3 16,3-6 2-16,0 7-7 16,0-1 0-16,0 0 0 15,0 0 3-15,0 4 0 0,0-4-1 16,0 7 1-16,0-4 1 16,0-3-1-16,0 7-1 0,3-1 3 15,-3 4 0-15,7 0-4 16,-7 3-1-16,7-4 1 31,-3-2 2-31,-1-1-2 16,1 1 0-16,-4-4 1 15,7 1 0-15,-7-7 0 16,7 3 0-16,-4-3-3 16,-3-3 2-16,7-3-1 0,0-3 0 15,-3 3 2-15,-4-7 0 16,7 1-3-16,-7-1 2 15,7-2 1-15,0-4 2 16,-3 1-1-16,-4-1-1 16,0 0 1-16,0-3-1 15,0 10 0-15,0-4 0 16,0 4 0-16,-4 3 0 16,4 3-3-16,-7-1 2 15,7 4 3-15,-7 4 1 16,0-1-4-16,-4 3 1 15,1 0 0-15,-4 1 2 16,-4 8-3-16,0-2 0 16,-6-4-1-16,-4 4 0 15,-11-1 2-15,3 4 0 0,-9-4 0 16,6-2 0-16,4-1 0 16,10 1 0-16,0-4 0 15,7 3 0-15,1-2-14 16,10-4-3-16,-4 6-29 15,8-3-10-15,3-6-61 16,-7 4-58 0,7-4 63-16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1667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4302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MS-DOS is an example of such a system.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4965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6501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adding the other diagram where it</a:t>
            </a:r>
            <a:r>
              <a:rPr lang="en-US" baseline="0" dirty="0"/>
              <a:t> lives in physical memory. see next slide.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3852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9004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41863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334 – Operating Systems </a:t>
            </a:r>
          </a:p>
          <a:p>
            <a:r>
              <a:rPr lang="en-US" sz="2400" dirty="0"/>
              <a:t>Jason Waterman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CCC2-5E53-AE40-86B4-BC9FB32545EE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335 --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8D7C-2AE0-BF4F-9801-43DD4EE9780A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335 --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68FDF-EA29-8D4B-A7E3-E1B1D1129645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335 --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BCD7-1A3F-1242-A274-34764FBC0551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335 --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C5AEB-21D4-EE4B-93BD-7BFFFDAF813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335 --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1E8C-CFC4-9040-8314-E6147E1D858F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335 --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B881-5013-804D-AFF8-ABD79AB43E3F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335 --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768FA73-DF5C-7649-9BD1-40FA75997E4F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335 --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65DC6CA-BD0A-2747-BF33-85DFF76DDAF1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335 --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1EF46DB1-6223-CA41-95F1-3E4114A66F77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335 --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Memory Management</a:t>
            </a:r>
          </a:p>
        </p:txBody>
      </p:sp>
    </p:spTree>
    <p:extLst>
      <p:ext uri="{BB962C8B-B14F-4D97-AF65-F5344CB8AC3E}">
        <p14:creationId xmlns:p14="http://schemas.microsoft.com/office/powerpoint/2010/main" xmlns="" val="151449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Memory Virtualizing with Efficiency and Control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Memory virtualizing takes a similar strategy to virtualizing the CPU with  limited direct execution (LDE)</a:t>
            </a:r>
          </a:p>
          <a:p>
            <a:pPr lvl="1"/>
            <a:r>
              <a:rPr lang="en-US" altLang="ko-KR" dirty="0"/>
              <a:t>Must have efficiency and control</a:t>
            </a:r>
          </a:p>
          <a:p>
            <a:r>
              <a:rPr lang="en-US" altLang="ko-KR" dirty="0"/>
              <a:t>In memory virtualizing, efficiency and control are attained by </a:t>
            </a:r>
            <a:r>
              <a:rPr lang="en-US" altLang="ko-KR" b="1" dirty="0"/>
              <a:t>hardware support</a:t>
            </a:r>
            <a:endParaRPr lang="en-US" altLang="ko-KR" dirty="0"/>
          </a:p>
          <a:p>
            <a:pPr lvl="1"/>
            <a:r>
              <a:rPr lang="en-US" altLang="ko-KR" dirty="0"/>
              <a:t>E.g., registers, TLB (Translation Look-aside Buffer), page-table</a:t>
            </a:r>
          </a:p>
          <a:p>
            <a:pPr lvl="1"/>
            <a:r>
              <a:rPr lang="en-US" altLang="ko-KR" dirty="0"/>
              <a:t>Control means no process is allowed to access any memory but its own</a:t>
            </a:r>
          </a:p>
          <a:p>
            <a:r>
              <a:rPr lang="en-US" altLang="ko-KR" dirty="0"/>
              <a:t>Desire flexibility</a:t>
            </a:r>
          </a:p>
          <a:p>
            <a:pPr lvl="1"/>
            <a:r>
              <a:rPr lang="en-US" altLang="ko-KR" dirty="0"/>
              <a:t>Applications should be allowed to use their address space however they would like</a:t>
            </a:r>
          </a:p>
          <a:p>
            <a:r>
              <a:rPr lang="en-US" altLang="ko-KR" b="1" dirty="0"/>
              <a:t>How do we efficiently and flexibly virtualize memory?</a:t>
            </a:r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ECCD-5BC7-0640-9707-371E1192898C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933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Address Translation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Mechanism: </a:t>
            </a:r>
            <a:r>
              <a:rPr lang="en-US" altLang="ko-KR" b="1" dirty="0"/>
              <a:t>hardware-based address translation </a:t>
            </a:r>
          </a:p>
          <a:p>
            <a:pPr lvl="1"/>
            <a:r>
              <a:rPr lang="en-US" altLang="ko-KR" dirty="0"/>
              <a:t>Hardware transforms a </a:t>
            </a:r>
            <a:r>
              <a:rPr lang="en-US" altLang="ko-KR" b="1" dirty="0"/>
              <a:t>virtual address </a:t>
            </a:r>
            <a:r>
              <a:rPr lang="en-US" altLang="ko-KR" dirty="0"/>
              <a:t>to a </a:t>
            </a:r>
            <a:r>
              <a:rPr lang="en-US" altLang="ko-KR" b="1" dirty="0"/>
              <a:t>physical address</a:t>
            </a:r>
            <a:endParaRPr lang="en-US" altLang="ko-KR" dirty="0"/>
          </a:p>
          <a:p>
            <a:pPr lvl="1"/>
            <a:r>
              <a:rPr lang="en-US" altLang="ko-KR" dirty="0"/>
              <a:t>The desired code/data is actually stored in a physical address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The OS must get involved at key points to set up the hardware</a:t>
            </a:r>
          </a:p>
          <a:p>
            <a:pPr lvl="1"/>
            <a:r>
              <a:rPr lang="en-US" altLang="ko-KR" dirty="0"/>
              <a:t>The OS manages memory </a:t>
            </a:r>
          </a:p>
          <a:p>
            <a:pPr lvl="1"/>
            <a:r>
              <a:rPr lang="en-US" altLang="ko-KR" dirty="0"/>
              <a:t>Keeps track of which locations are free and which are in use</a:t>
            </a:r>
            <a:endParaRPr lang="ko-KR" alt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1681-BDBB-FE40-BA61-C7437D49B433}" type="datetime1">
              <a:rPr lang="en-US" smtClean="0"/>
              <a:pPr/>
              <a:t>2/14/2022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0300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Address Translation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 - Language code</a:t>
            </a:r>
          </a:p>
          <a:p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lvl="1"/>
            <a:r>
              <a:rPr lang="en-US" altLang="ko-KR" b="1" dirty="0"/>
              <a:t>Load</a:t>
            </a:r>
            <a:r>
              <a:rPr lang="en-US" altLang="ko-KR" dirty="0"/>
              <a:t> a value from memory</a:t>
            </a:r>
          </a:p>
          <a:p>
            <a:pPr lvl="1"/>
            <a:r>
              <a:rPr lang="en-US" altLang="ko-KR" b="1" dirty="0"/>
              <a:t>Increment </a:t>
            </a:r>
            <a:r>
              <a:rPr lang="en-US" altLang="ko-KR" dirty="0"/>
              <a:t>it by three</a:t>
            </a:r>
          </a:p>
          <a:p>
            <a:pPr lvl="1"/>
            <a:r>
              <a:rPr lang="en-US" altLang="ko-KR" b="1" dirty="0"/>
              <a:t>Store</a:t>
            </a:r>
            <a:r>
              <a:rPr lang="en-US" altLang="ko-KR" dirty="0"/>
              <a:t> the value back into memory</a:t>
            </a:r>
          </a:p>
          <a:p>
            <a:pPr lvl="1"/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095472" y="1682806"/>
            <a:ext cx="7546726" cy="954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func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x = 3000;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x = x +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this is the line of code we are interested in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...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B0759-A6C3-1044-9F7B-89AA1C478E03}" type="datetime1">
              <a:rPr lang="en-US" smtClean="0"/>
              <a:pPr/>
              <a:t>2/14/2022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8904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Address Translation(Cont.)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28011"/>
            <a:ext cx="11274552" cy="4986338"/>
          </a:xfrm>
        </p:spPr>
        <p:txBody>
          <a:bodyPr/>
          <a:lstStyle/>
          <a:p>
            <a:r>
              <a:rPr lang="en-US" altLang="ko-KR" dirty="0"/>
              <a:t>Assembly</a:t>
            </a:r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Presume that the address of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‘x’</a:t>
            </a:r>
            <a:r>
              <a:rPr lang="en-US" altLang="ko-KR" dirty="0"/>
              <a:t> has been place in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altLang="ko-KR" dirty="0"/>
              <a:t> register</a:t>
            </a:r>
          </a:p>
          <a:p>
            <a:pPr lvl="1"/>
            <a:r>
              <a:rPr lang="en-US" altLang="ko-KR" b="1" dirty="0"/>
              <a:t>Load</a:t>
            </a:r>
            <a:r>
              <a:rPr lang="en-US" altLang="ko-KR" dirty="0"/>
              <a:t> the value at that address into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altLang="ko-KR" dirty="0"/>
              <a:t> register</a:t>
            </a:r>
          </a:p>
          <a:p>
            <a:pPr lvl="1"/>
            <a:r>
              <a:rPr lang="en-US" altLang="ko-KR" b="1" dirty="0"/>
              <a:t>Add</a:t>
            </a:r>
            <a:r>
              <a:rPr lang="en-US" altLang="ko-KR" dirty="0"/>
              <a:t> 3 to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altLang="ko-KR" dirty="0">
                <a:cs typeface="Courier New" pitchFamily="49" charset="0"/>
              </a:rPr>
              <a:t> register</a:t>
            </a:r>
          </a:p>
          <a:p>
            <a:pPr lvl="1"/>
            <a:r>
              <a:rPr lang="en-US" altLang="ko-KR" b="1" dirty="0">
                <a:cs typeface="Courier New" pitchFamily="49" charset="0"/>
              </a:rPr>
              <a:t>Store</a:t>
            </a:r>
            <a:r>
              <a:rPr lang="en-US" altLang="ko-KR" dirty="0">
                <a:cs typeface="Courier New" pitchFamily="49" charset="0"/>
              </a:rPr>
              <a:t> the value in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altLang="ko-KR" dirty="0">
                <a:cs typeface="Courier New" pitchFamily="49" charset="0"/>
              </a:rPr>
              <a:t> back into memory</a:t>
            </a:r>
          </a:p>
          <a:p>
            <a:pPr lvl="1"/>
            <a:endParaRPr lang="en-US" altLang="ko-KR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altLang="ko-KR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1540836" y="1721684"/>
            <a:ext cx="7546726" cy="7386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128 : movl 0x0(%ebx), %eax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load 0+ebx into eax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132 : addl $0x03, %eax	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add 3 to eax register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135 : movl %eax, 0x0(%ebx)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store eax back to mem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2455-F279-E343-83A2-E85723555D71}" type="datetime1">
              <a:rPr lang="en-US" smtClean="0"/>
              <a:pPr/>
              <a:t>2/14/2022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8685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Example: Address Translation(Cont.)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7732189" cy="4986338"/>
          </a:xfrm>
        </p:spPr>
        <p:txBody>
          <a:bodyPr/>
          <a:lstStyle/>
          <a:p>
            <a:r>
              <a:rPr lang="en-US" altLang="ko-KR" dirty="0"/>
              <a:t>Fetch instruction at address 128</a:t>
            </a:r>
          </a:p>
          <a:p>
            <a:r>
              <a:rPr lang="en-US" altLang="ko-KR" dirty="0"/>
              <a:t>Execute this instruction (load from address 15KB)</a:t>
            </a:r>
          </a:p>
          <a:p>
            <a:r>
              <a:rPr lang="en-US" altLang="ko-KR" dirty="0"/>
              <a:t>Fetch instruction at address 132</a:t>
            </a:r>
          </a:p>
          <a:p>
            <a:r>
              <a:rPr lang="en-US" altLang="ko-KR" dirty="0"/>
              <a:t>Execute this instruction (no memory reference)</a:t>
            </a:r>
          </a:p>
          <a:p>
            <a:r>
              <a:rPr lang="en-US" altLang="ko-KR" dirty="0"/>
              <a:t>Fetch the instruction at address 135</a:t>
            </a:r>
          </a:p>
          <a:p>
            <a:r>
              <a:rPr lang="en-US" altLang="ko-KR" dirty="0"/>
              <a:t>Execute this instruction (store to address 15 KB)</a:t>
            </a:r>
          </a:p>
          <a:p>
            <a:endParaRPr lang="en-US" altLang="ko-KR" dirty="0"/>
          </a:p>
          <a:p>
            <a:r>
              <a:rPr lang="en-US" altLang="ko-KR" dirty="0"/>
              <a:t>5 memory references just to add 3 to a number</a:t>
            </a:r>
            <a:r>
              <a:rPr lang="en-US" altLang="ko-KR" dirty="0" smtClean="0"/>
              <a:t>!</a:t>
            </a:r>
          </a:p>
          <a:p>
            <a:pPr lvl="1"/>
            <a:r>
              <a:rPr lang="en-US" altLang="ko-KR" dirty="0" smtClean="0"/>
              <a:t>It is extremely important that address translation is done efficiently</a:t>
            </a:r>
            <a:endParaRPr lang="ko-KR" alt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B13F-E9CF-6F42-81ED-E032C27167E8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7" name="그룹 6"/>
          <p:cNvGrpSpPr/>
          <p:nvPr/>
        </p:nvGrpSpPr>
        <p:grpSpPr>
          <a:xfrm>
            <a:off x="8329282" y="804088"/>
            <a:ext cx="2382854" cy="5401900"/>
            <a:chOff x="441340" y="889023"/>
            <a:chExt cx="2382854" cy="5401900"/>
          </a:xfrm>
        </p:grpSpPr>
        <p:sp>
          <p:nvSpPr>
            <p:cNvPr id="40" name="직사각형 39"/>
            <p:cNvSpPr/>
            <p:nvPr/>
          </p:nvSpPr>
          <p:spPr>
            <a:xfrm>
              <a:off x="1142255" y="2585315"/>
              <a:ext cx="1681616" cy="2815722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(free)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1142255" y="5401036"/>
              <a:ext cx="1681615" cy="79642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r>
                <a:rPr lang="en-US" altLang="ko-KR" sz="10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 3000</a:t>
              </a: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</a:t>
              </a:r>
            </a:p>
          </p:txBody>
        </p:sp>
        <p:cxnSp>
          <p:nvCxnSpPr>
            <p:cNvPr id="42" name="직선 화살표 연결선 41"/>
            <p:cNvCxnSpPr>
              <a:stCxn id="41" idx="0"/>
            </p:cNvCxnSpPr>
            <p:nvPr/>
          </p:nvCxnSpPr>
          <p:spPr>
            <a:xfrm flipH="1" flipV="1">
              <a:off x="1982899" y="4779532"/>
              <a:ext cx="164" cy="62150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화살표 연결선 42"/>
            <p:cNvCxnSpPr>
              <a:stCxn id="40" idx="0"/>
            </p:cNvCxnSpPr>
            <p:nvPr/>
          </p:nvCxnSpPr>
          <p:spPr>
            <a:xfrm flipH="1">
              <a:off x="1982901" y="2585315"/>
              <a:ext cx="162" cy="53803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1723114" y="4471753"/>
              <a:ext cx="8636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stack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681719" y="3123346"/>
              <a:ext cx="8636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heap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1142255" y="1839742"/>
              <a:ext cx="1681617" cy="7455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41340" y="5268766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1142255" y="982487"/>
              <a:ext cx="1681939" cy="857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b"/>
            <a:lstStyle/>
            <a:p>
              <a:pPr algn="ctr"/>
              <a:endPara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endPara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Program Code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41340" y="5983146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16KB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41340" y="5625956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41340" y="889023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41340" y="1268238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41340" y="1674841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41340" y="2032031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3KB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41340" y="2411246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806510" y="962331"/>
              <a:ext cx="642942" cy="553998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0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128</a:t>
              </a:r>
            </a:p>
            <a:p>
              <a:r>
                <a:rPr lang="en-US" altLang="ko-KR" sz="10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132</a:t>
              </a:r>
            </a:p>
            <a:p>
              <a:r>
                <a:rPr lang="en-US" altLang="ko-KR" sz="10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135</a:t>
              </a:r>
              <a:endParaRPr lang="ko-KR" altLang="en-US" sz="1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101943" y="966327"/>
              <a:ext cx="1646605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movl</a:t>
              </a:r>
              <a:r>
                <a:rPr lang="en-US" altLang="ko-KR" sz="10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 0x0(%</a:t>
              </a:r>
              <a:r>
                <a:rPr lang="en-US" altLang="ko-KR" sz="10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ebx</a:t>
              </a:r>
              <a:r>
                <a:rPr lang="en-US" altLang="ko-KR" sz="10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),%</a:t>
              </a:r>
              <a:r>
                <a:rPr lang="en-US" altLang="ko-KR" sz="10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eax</a:t>
              </a:r>
              <a:endPara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altLang="ko-KR" sz="10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Addl</a:t>
              </a:r>
              <a:r>
                <a:rPr lang="en-US" altLang="ko-KR" sz="10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 0x03,%eax</a:t>
              </a:r>
            </a:p>
            <a:p>
              <a:r>
                <a:rPr lang="en-US" altLang="ko-KR" sz="10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movl</a:t>
              </a:r>
              <a:r>
                <a:rPr lang="en-US" altLang="ko-KR" sz="10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 %eax,0x0(%</a:t>
              </a:r>
              <a:r>
                <a:rPr lang="en-US" altLang="ko-KR" sz="1000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ebx</a:t>
              </a:r>
              <a:r>
                <a:rPr lang="en-US" altLang="ko-KR" sz="1000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804141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Relocation Address Space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example, from </a:t>
            </a:r>
            <a:r>
              <a:rPr lang="en-US" altLang="ko-KR" b="1" dirty="0"/>
              <a:t>the program’s perspective</a:t>
            </a:r>
            <a:r>
              <a:rPr lang="en-US" altLang="ko-KR" dirty="0"/>
              <a:t> its address space starts at address 0 and grows to a maximum of 16 KB</a:t>
            </a:r>
          </a:p>
          <a:p>
            <a:pPr lvl="1"/>
            <a:r>
              <a:rPr lang="en-US" altLang="ko-KR" dirty="0"/>
              <a:t>All memory references should be within these bounds</a:t>
            </a:r>
          </a:p>
          <a:p>
            <a:r>
              <a:rPr lang="en-US" altLang="ko-KR" dirty="0"/>
              <a:t>The OS wants to place the process </a:t>
            </a:r>
            <a:r>
              <a:rPr lang="en-US" altLang="ko-KR" b="1" dirty="0"/>
              <a:t>somewhere else </a:t>
            </a:r>
            <a:r>
              <a:rPr lang="en-US" altLang="ko-KR" dirty="0"/>
              <a:t>in physical memory, not at address 0</a:t>
            </a:r>
          </a:p>
          <a:p>
            <a:pPr lvl="1"/>
            <a:r>
              <a:rPr lang="en-US" altLang="ko-KR" dirty="0"/>
              <a:t>How can we provide this illusion?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2197-65B1-6349-B6AF-3FF88DC4F1E6}" type="datetime1">
              <a:rPr lang="en-US" smtClean="0"/>
              <a:pPr/>
              <a:t>2/14/2022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091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Single Relocated Process 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3052177" y="2737446"/>
            <a:ext cx="1681939" cy="226175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(free)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052176" y="4999204"/>
            <a:ext cx="1681939" cy="79642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cxnSp>
        <p:nvCxnSpPr>
          <p:cNvPr id="8" name="직선 화살표 연결선 7"/>
          <p:cNvCxnSpPr>
            <a:stCxn id="6" idx="2"/>
          </p:cNvCxnSpPr>
          <p:nvPr/>
        </p:nvCxnSpPr>
        <p:spPr>
          <a:xfrm flipH="1" flipV="1">
            <a:off x="3893142" y="4581070"/>
            <a:ext cx="4" cy="418134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/>
          <p:nvPr/>
        </p:nvCxnSpPr>
        <p:spPr>
          <a:xfrm flipH="1">
            <a:off x="3893143" y="2572084"/>
            <a:ext cx="5" cy="616943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80769" y="4221438"/>
            <a:ext cx="6247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stack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80769" y="3304473"/>
            <a:ext cx="6247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heap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3052178" y="1991874"/>
            <a:ext cx="1681939" cy="74557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3052500" y="1134617"/>
            <a:ext cx="1681939" cy="8572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Program Code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28722" y="560209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64673" y="980729"/>
            <a:ext cx="506991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7159962" y="4316211"/>
            <a:ext cx="1681939" cy="1285884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7159640" y="2058160"/>
            <a:ext cx="1681939" cy="104425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7159962" y="1124990"/>
            <a:ext cx="1681939" cy="9331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59046" y="1038649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59046" y="1882246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29722" y="2780929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56040" y="4162322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56040" y="544820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7159962" y="2915415"/>
            <a:ext cx="1681939" cy="2001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</p:txBody>
      </p:sp>
      <p:sp>
        <p:nvSpPr>
          <p:cNvPr id="32" name="직사각형 31"/>
          <p:cNvSpPr/>
          <p:nvPr/>
        </p:nvSpPr>
        <p:spPr>
          <a:xfrm>
            <a:off x="7159962" y="3315643"/>
            <a:ext cx="1681939" cy="8004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(allocated                    but not in use)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7159639" y="3115529"/>
            <a:ext cx="1681939" cy="2001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7159962" y="4116097"/>
            <a:ext cx="1681939" cy="2001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cxnSp>
        <p:nvCxnSpPr>
          <p:cNvPr id="35" name="직선 화살표 연결선 34"/>
          <p:cNvCxnSpPr>
            <a:stCxn id="32" idx="0"/>
          </p:cNvCxnSpPr>
          <p:nvPr/>
        </p:nvCxnSpPr>
        <p:spPr>
          <a:xfrm flipH="1">
            <a:off x="8000607" y="3315644"/>
            <a:ext cx="324" cy="171277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/>
          <p:cNvCxnSpPr>
            <a:stCxn id="32" idx="2"/>
          </p:cNvCxnSpPr>
          <p:nvPr/>
        </p:nvCxnSpPr>
        <p:spPr>
          <a:xfrm flipH="1" flipV="1">
            <a:off x="8000607" y="3930185"/>
            <a:ext cx="324" cy="185913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꺾인 연결선 36"/>
          <p:cNvCxnSpPr/>
          <p:nvPr/>
        </p:nvCxnSpPr>
        <p:spPr>
          <a:xfrm>
            <a:off x="8942331" y="2982865"/>
            <a:ext cx="12700" cy="1255109"/>
          </a:xfrm>
          <a:prstGeom prst="bentConnector3">
            <a:avLst>
              <a:gd name="adj1" fmla="val 1050000"/>
            </a:avLst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 flipV="1">
            <a:off x="9120336" y="2774463"/>
            <a:ext cx="400110" cy="16719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Relocated Process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95946" y="5833061"/>
            <a:ext cx="1595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Address Space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104113" y="5625301"/>
            <a:ext cx="17516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0" name="직선 연결선 49"/>
          <p:cNvCxnSpPr/>
          <p:nvPr/>
        </p:nvCxnSpPr>
        <p:spPr>
          <a:xfrm>
            <a:off x="4734115" y="1134617"/>
            <a:ext cx="2425847" cy="1780798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 flipV="1">
            <a:off x="4734438" y="4316212"/>
            <a:ext cx="2425200" cy="1479414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8DE2D-0DD7-774A-8E21-24C891EB7407}" type="datetime1">
              <a:rPr lang="en-US" smtClean="0"/>
              <a:pPr/>
              <a:t>2/14/2022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062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Base and Bounds Register (Hardware Support)</a:t>
            </a:r>
            <a:endParaRPr lang="ko-KR" altLang="en-US" dirty="0"/>
          </a:p>
        </p:txBody>
      </p:sp>
      <p:sp>
        <p:nvSpPr>
          <p:cNvPr id="44" name="Content Placeholder 43"/>
          <p:cNvSpPr>
            <a:spLocks noGrp="1"/>
          </p:cNvSpPr>
          <p:nvPr>
            <p:ph idx="1"/>
          </p:nvPr>
        </p:nvSpPr>
        <p:spPr>
          <a:xfrm>
            <a:off x="457200" y="1143001"/>
            <a:ext cx="4275163" cy="4986338"/>
          </a:xfrm>
        </p:spPr>
        <p:txBody>
          <a:bodyPr/>
          <a:lstStyle/>
          <a:p>
            <a:r>
              <a:rPr lang="en-US" dirty="0"/>
              <a:t>Base and bounds also called dynamic relocation</a:t>
            </a:r>
          </a:p>
          <a:p>
            <a:r>
              <a:rPr lang="en-US" dirty="0"/>
              <a:t>Bounds register also called limit register</a:t>
            </a:r>
          </a:p>
        </p:txBody>
      </p:sp>
      <p:sp>
        <p:nvSpPr>
          <p:cNvPr id="38" name="Date Placeholder 3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00DFE-6E8D-E841-BF8D-7925C6543DE5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35" name="Footer Placeholder 3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3341489" y="1024673"/>
            <a:ext cx="8592110" cy="5116165"/>
            <a:chOff x="3341489" y="1024673"/>
            <a:chExt cx="8592110" cy="5116165"/>
          </a:xfrm>
        </p:grpSpPr>
        <p:sp>
          <p:nvSpPr>
            <p:cNvPr id="15" name="TextBox 14"/>
            <p:cNvSpPr txBox="1"/>
            <p:nvPr/>
          </p:nvSpPr>
          <p:spPr>
            <a:xfrm>
              <a:off x="4667542" y="1024673"/>
              <a:ext cx="506991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3341489" y="1024673"/>
              <a:ext cx="8592110" cy="5116165"/>
              <a:chOff x="1752536" y="1024673"/>
              <a:chExt cx="8592110" cy="5116165"/>
            </a:xfrm>
          </p:grpSpPr>
          <p:sp>
            <p:nvSpPr>
              <p:cNvPr id="6" name="직사각형 5"/>
              <p:cNvSpPr/>
              <p:nvPr/>
            </p:nvSpPr>
            <p:spPr>
              <a:xfrm>
                <a:off x="3628241" y="2737446"/>
                <a:ext cx="1681939" cy="2261758"/>
              </a:xfrm>
              <a:prstGeom prst="rect">
                <a:avLst/>
              </a:prstGeom>
              <a:pattFill prst="dkUp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(free)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3628240" y="4999204"/>
                <a:ext cx="1681939" cy="79642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Stack</a:t>
                </a:r>
              </a:p>
            </p:txBody>
          </p:sp>
          <p:cxnSp>
            <p:nvCxnSpPr>
              <p:cNvPr id="8" name="직선 화살표 연결선 7"/>
              <p:cNvCxnSpPr>
                <a:stCxn id="6" idx="2"/>
              </p:cNvCxnSpPr>
              <p:nvPr/>
            </p:nvCxnSpPr>
            <p:spPr>
              <a:xfrm flipH="1" flipV="1">
                <a:off x="4469206" y="4581070"/>
                <a:ext cx="4" cy="41813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stealth" w="lg" len="lg"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직선 화살표 연결선 8"/>
              <p:cNvCxnSpPr/>
              <p:nvPr/>
            </p:nvCxnSpPr>
            <p:spPr>
              <a:xfrm flipH="1">
                <a:off x="4469207" y="2572084"/>
                <a:ext cx="5" cy="61694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stealth" w="lg" len="lg"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4156833" y="4221438"/>
                <a:ext cx="62474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stack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4156833" y="3304473"/>
                <a:ext cx="62474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heap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2" name="직사각형 11"/>
              <p:cNvSpPr/>
              <p:nvPr/>
            </p:nvSpPr>
            <p:spPr>
              <a:xfrm>
                <a:off x="3628242" y="1991874"/>
                <a:ext cx="1681939" cy="74557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Heap</a:t>
                </a:r>
              </a:p>
            </p:txBody>
          </p:sp>
          <p:sp>
            <p:nvSpPr>
              <p:cNvPr id="13" name="직사각형 12"/>
              <p:cNvSpPr/>
              <p:nvPr/>
            </p:nvSpPr>
            <p:spPr>
              <a:xfrm>
                <a:off x="3628564" y="1134617"/>
                <a:ext cx="1681939" cy="85725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Program Code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927648" y="5785520"/>
                <a:ext cx="642942" cy="307777"/>
              </a:xfrm>
              <a:prstGeom prst="rect">
                <a:avLst/>
              </a:prstGeom>
              <a:noFill/>
              <a:ln>
                <a:noFill/>
                <a:tailEnd type="stealth"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16KB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6" name="직사각형 15"/>
              <p:cNvSpPr/>
              <p:nvPr/>
            </p:nvSpPr>
            <p:spPr>
              <a:xfrm>
                <a:off x="6871930" y="4316211"/>
                <a:ext cx="1681939" cy="1285884"/>
              </a:xfrm>
              <a:prstGeom prst="rect">
                <a:avLst/>
              </a:prstGeom>
              <a:pattFill prst="dkUp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(not in use)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17" name="직사각형 16"/>
              <p:cNvSpPr/>
              <p:nvPr/>
            </p:nvSpPr>
            <p:spPr>
              <a:xfrm>
                <a:off x="6871608" y="2058160"/>
                <a:ext cx="1681939" cy="1044258"/>
              </a:xfrm>
              <a:prstGeom prst="rect">
                <a:avLst/>
              </a:prstGeom>
              <a:pattFill prst="dkUp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(not in use)</a:t>
                </a:r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6871930" y="1124990"/>
                <a:ext cx="1681939" cy="93317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Operating System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6228079" y="1024673"/>
                <a:ext cx="642942" cy="307777"/>
              </a:xfrm>
              <a:prstGeom prst="rect">
                <a:avLst/>
              </a:prstGeom>
              <a:noFill/>
              <a:ln>
                <a:noFill/>
                <a:tailEnd type="stealth"/>
              </a:ln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0KB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6228079" y="1868270"/>
                <a:ext cx="642942" cy="307777"/>
              </a:xfrm>
              <a:prstGeom prst="rect">
                <a:avLst/>
              </a:prstGeom>
              <a:noFill/>
              <a:ln>
                <a:noFill/>
                <a:tailEnd type="stealth"/>
              </a:ln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16KB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198755" y="2766953"/>
                <a:ext cx="642942" cy="307777"/>
              </a:xfrm>
              <a:prstGeom prst="rect">
                <a:avLst/>
              </a:prstGeom>
              <a:noFill/>
              <a:ln>
                <a:noFill/>
                <a:tailEnd type="stealth"/>
              </a:ln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32KB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6198755" y="4148346"/>
                <a:ext cx="642942" cy="307777"/>
              </a:xfrm>
              <a:prstGeom prst="rect">
                <a:avLst/>
              </a:prstGeom>
              <a:noFill/>
              <a:ln>
                <a:noFill/>
                <a:tailEnd type="stealth"/>
              </a:ln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48KB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198755" y="5434231"/>
                <a:ext cx="642942" cy="307777"/>
              </a:xfrm>
              <a:prstGeom prst="rect">
                <a:avLst/>
              </a:prstGeom>
              <a:noFill/>
              <a:ln>
                <a:noFill/>
                <a:tailEnd type="stealth"/>
              </a:ln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64KB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4" name="직사각형 23"/>
              <p:cNvSpPr/>
              <p:nvPr/>
            </p:nvSpPr>
            <p:spPr>
              <a:xfrm>
                <a:off x="6871930" y="2915415"/>
                <a:ext cx="1681939" cy="20011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2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Code</a:t>
                </a:r>
              </a:p>
            </p:txBody>
          </p:sp>
          <p:sp>
            <p:nvSpPr>
              <p:cNvPr id="25" name="직사각형 24"/>
              <p:cNvSpPr/>
              <p:nvPr/>
            </p:nvSpPr>
            <p:spPr>
              <a:xfrm>
                <a:off x="6871930" y="3315643"/>
                <a:ext cx="1681939" cy="80045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2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(allocated                but not in use)</a:t>
                </a:r>
              </a:p>
            </p:txBody>
          </p:sp>
          <p:sp>
            <p:nvSpPr>
              <p:cNvPr id="26" name="직사각형 25"/>
              <p:cNvSpPr/>
              <p:nvPr/>
            </p:nvSpPr>
            <p:spPr>
              <a:xfrm>
                <a:off x="6871607" y="3115529"/>
                <a:ext cx="1681939" cy="20011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2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Heap</a:t>
                </a:r>
              </a:p>
            </p:txBody>
          </p:sp>
          <p:sp>
            <p:nvSpPr>
              <p:cNvPr id="27" name="직사각형 26"/>
              <p:cNvSpPr/>
              <p:nvPr/>
            </p:nvSpPr>
            <p:spPr>
              <a:xfrm>
                <a:off x="6871930" y="4116097"/>
                <a:ext cx="1681939" cy="20011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2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Stack</a:t>
                </a:r>
              </a:p>
            </p:txBody>
          </p:sp>
          <p:cxnSp>
            <p:nvCxnSpPr>
              <p:cNvPr id="28" name="직선 화살표 연결선 27"/>
              <p:cNvCxnSpPr>
                <a:stCxn id="25" idx="0"/>
              </p:cNvCxnSpPr>
              <p:nvPr/>
            </p:nvCxnSpPr>
            <p:spPr>
              <a:xfrm flipH="1">
                <a:off x="7712575" y="3315644"/>
                <a:ext cx="324" cy="17127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stealth" w="med" len="med"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직선 화살표 연결선 28"/>
              <p:cNvCxnSpPr>
                <a:stCxn id="25" idx="2"/>
              </p:cNvCxnSpPr>
              <p:nvPr/>
            </p:nvCxnSpPr>
            <p:spPr>
              <a:xfrm flipH="1" flipV="1">
                <a:off x="7712575" y="3930185"/>
                <a:ext cx="324" cy="185913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stealth" w="med" len="med"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3672010" y="5833061"/>
                <a:ext cx="159504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Address Space</a:t>
                </a:r>
                <a:endParaRPr lang="ko-KR" altLang="en-US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875548" y="5625301"/>
                <a:ext cx="16687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Physical Memory</a:t>
                </a:r>
                <a:endParaRPr lang="ko-KR" altLang="en-US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37" name="직선 화살표 연결선 36"/>
              <p:cNvCxnSpPr/>
              <p:nvPr/>
            </p:nvCxnSpPr>
            <p:spPr>
              <a:xfrm>
                <a:off x="5310178" y="1134617"/>
                <a:ext cx="1561428" cy="1780799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prstDash val="dash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직선 화살표 연결선 42"/>
              <p:cNvCxnSpPr/>
              <p:nvPr/>
            </p:nvCxnSpPr>
            <p:spPr>
              <a:xfrm flipH="1">
                <a:off x="8553868" y="2915415"/>
                <a:ext cx="63244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prstDash val="sysDash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직사각형 63"/>
              <p:cNvSpPr/>
              <p:nvPr/>
            </p:nvSpPr>
            <p:spPr>
              <a:xfrm>
                <a:off x="9213328" y="2756101"/>
                <a:ext cx="987129" cy="31862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32KB</a:t>
                </a: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9080577" y="2448324"/>
                <a:ext cx="126406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base register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46" name="직선 화살표 연결선 45"/>
              <p:cNvCxnSpPr/>
              <p:nvPr/>
            </p:nvCxnSpPr>
            <p:spPr>
              <a:xfrm flipV="1">
                <a:off x="3056032" y="5795627"/>
                <a:ext cx="519688" cy="1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prstDash val="sysDash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직사각형 46"/>
              <p:cNvSpPr/>
              <p:nvPr/>
            </p:nvSpPr>
            <p:spPr>
              <a:xfrm>
                <a:off x="2012528" y="5636312"/>
                <a:ext cx="987129" cy="31862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16KB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752536" y="5317524"/>
                <a:ext cx="150711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bounds register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49" name="직선 화살표 연결선 48"/>
              <p:cNvCxnSpPr/>
              <p:nvPr/>
            </p:nvCxnSpPr>
            <p:spPr>
              <a:xfrm flipV="1">
                <a:off x="5310179" y="4316211"/>
                <a:ext cx="1561751" cy="1462978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prstDash val="dash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xmlns="" val="46832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Dynamic (Hardware base) Relocation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When a program starts running, the OS decides </a:t>
            </a:r>
            <a:r>
              <a:rPr lang="en-US" altLang="ko-KR" b="1" dirty="0"/>
              <a:t>where</a:t>
            </a:r>
            <a:r>
              <a:rPr lang="en-US" altLang="ko-KR" dirty="0"/>
              <a:t> in physical memory a process should be </a:t>
            </a:r>
            <a:r>
              <a:rPr lang="en-US" altLang="ko-KR" b="1" dirty="0"/>
              <a:t>loaded</a:t>
            </a:r>
            <a:endParaRPr lang="en-US" altLang="ko-KR" dirty="0"/>
          </a:p>
          <a:p>
            <a:pPr lvl="1"/>
            <a:r>
              <a:rPr lang="en-US" altLang="ko-KR" dirty="0"/>
              <a:t>Sets the </a:t>
            </a:r>
            <a:r>
              <a:rPr lang="en-US" altLang="ko-KR" b="1" dirty="0"/>
              <a:t>base</a:t>
            </a:r>
            <a:r>
              <a:rPr lang="en-US" altLang="ko-KR" dirty="0"/>
              <a:t> register accordingly</a:t>
            </a:r>
          </a:p>
          <a:p>
            <a:pPr lvl="2"/>
            <a:endParaRPr lang="en-US" altLang="ko-KR" dirty="0"/>
          </a:p>
          <a:p>
            <a:pPr marL="914400" lvl="2" indent="0">
              <a:buNone/>
            </a:pPr>
            <a:endParaRPr lang="en-US" altLang="ko-KR" dirty="0"/>
          </a:p>
          <a:p>
            <a:pPr lvl="2"/>
            <a:endParaRPr lang="en-US" altLang="ko-KR" dirty="0"/>
          </a:p>
          <a:p>
            <a:pPr lvl="1"/>
            <a:r>
              <a:rPr lang="en-US" altLang="ko-KR" dirty="0"/>
              <a:t>Every virtual address must </a:t>
            </a:r>
            <a:r>
              <a:rPr lang="en-US" altLang="ko-KR" b="1" dirty="0"/>
              <a:t>not be greater than bound</a:t>
            </a:r>
            <a:r>
              <a:rPr lang="en-US" altLang="ko-KR" dirty="0"/>
              <a:t> and </a:t>
            </a:r>
            <a:r>
              <a:rPr lang="en-US" altLang="ko-KR" b="1" dirty="0"/>
              <a:t>negative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B9DA-A7CF-DC42-9284-D76020E23668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모서리가 둥근 직사각형 5"/>
              <p:cNvSpPr/>
              <p:nvPr/>
            </p:nvSpPr>
            <p:spPr>
              <a:xfrm>
                <a:off x="3143672" y="2564904"/>
                <a:ext cx="5256584" cy="648072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252000" rtlCol="0" anchor="ctr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𝑝h𝑦𝑐𝑎𝑙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𝑎𝑑𝑑𝑟𝑒𝑠𝑠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=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𝑣𝑖𝑟𝑡𝑢𝑎𝑙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𝑎𝑑𝑑𝑟𝑒𝑠𝑠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+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𝑏𝑎𝑠𝑒</m:t>
                      </m:r>
                    </m:oMath>
                  </m:oMathPara>
                </a14:m>
                <a:endParaRPr lang="en-US" altLang="ko-KR" dirty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>
          <p:sp>
            <p:nvSpPr>
              <p:cNvPr id="6" name="모서리가 둥근 직사각형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2564904"/>
                <a:ext cx="5256584" cy="648072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모서리가 둥근 직사각형 6"/>
              <p:cNvSpPr/>
              <p:nvPr/>
            </p:nvSpPr>
            <p:spPr>
              <a:xfrm>
                <a:off x="3143672" y="3975122"/>
                <a:ext cx="5328592" cy="648071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252000" rtlCol="0" anchor="ctr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0≤ 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𝑣𝑖𝑟𝑡𝑢𝑎𝑙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𝑎𝑑𝑑𝑟𝑒𝑠𝑠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&lt;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𝑏𝑜𝑢𝑛𝑑𝑠</m:t>
                      </m:r>
                    </m:oMath>
                  </m:oMathPara>
                </a14:m>
                <a:endParaRPr lang="ko-KR" altLang="en-US" sz="1600" dirty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>
          <p:sp>
            <p:nvSpPr>
              <p:cNvPr id="7" name="모서리가 둥근 직사각형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672" y="3975122"/>
                <a:ext cx="5328592" cy="648071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54860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Relocation and Address Translation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b="1" dirty="0"/>
              <a:t>Fetch </a:t>
            </a:r>
            <a:r>
              <a:rPr lang="en-US" altLang="ko-KR" dirty="0"/>
              <a:t>instruction at address 128 (virtual address) </a:t>
            </a:r>
          </a:p>
          <a:p>
            <a:endParaRPr lang="en-US" altLang="ko-KR" dirty="0"/>
          </a:p>
          <a:p>
            <a:pPr lvl="1"/>
            <a:r>
              <a:rPr lang="en-US" altLang="ko-KR" b="1" dirty="0"/>
              <a:t>Execute</a:t>
            </a:r>
            <a:r>
              <a:rPr lang="en-US" altLang="ko-KR" dirty="0"/>
              <a:t> this instruction</a:t>
            </a:r>
          </a:p>
          <a:p>
            <a:pPr lvl="2"/>
            <a:r>
              <a:rPr lang="en-US" altLang="ko-KR" dirty="0"/>
              <a:t>Load from address 15KB (virtual address)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8309083" y="2675720"/>
            <a:ext cx="1681616" cy="2815722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(free)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309084" y="5491442"/>
            <a:ext cx="1681615" cy="79642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 3000</a:t>
            </a:r>
          </a:p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cxnSp>
        <p:nvCxnSpPr>
          <p:cNvPr id="8" name="직선 화살표 연결선 7"/>
          <p:cNvCxnSpPr>
            <a:stCxn id="7" idx="0"/>
          </p:cNvCxnSpPr>
          <p:nvPr/>
        </p:nvCxnSpPr>
        <p:spPr>
          <a:xfrm flipH="1" flipV="1">
            <a:off x="9149727" y="4869937"/>
            <a:ext cx="164" cy="621504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>
            <a:stCxn id="6" idx="0"/>
          </p:cNvCxnSpPr>
          <p:nvPr/>
        </p:nvCxnSpPr>
        <p:spPr>
          <a:xfrm flipH="1">
            <a:off x="9149729" y="2675721"/>
            <a:ext cx="162" cy="538031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889943" y="4562159"/>
            <a:ext cx="863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stack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848548" y="3213752"/>
            <a:ext cx="863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heap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309084" y="1930148"/>
            <a:ext cx="1681617" cy="74557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08168" y="5359172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309084" y="1072892"/>
            <a:ext cx="1681939" cy="8572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b"/>
          <a:lstStyle/>
          <a:p>
            <a:pPr algn="ctr"/>
            <a:endParaRPr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 algn="ctr"/>
            <a:endParaRPr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Program Code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08168" y="6073552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08168" y="5716362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15KB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08168" y="979429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08168" y="135864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08168" y="176524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08168" y="212243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08168" y="2501652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973338" y="1052736"/>
            <a:ext cx="642942" cy="553998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128</a:t>
            </a:r>
          </a:p>
          <a:p>
            <a:r>
              <a:rPr lang="en-US" altLang="ko-KR" sz="1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132</a:t>
            </a:r>
          </a:p>
          <a:p>
            <a:r>
              <a:rPr lang="en-US" altLang="ko-KR" sz="1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135</a:t>
            </a:r>
            <a:endParaRPr lang="ko-KR" altLang="en-US" sz="10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2207568" y="1196752"/>
            <a:ext cx="4392488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128 : movl 0x0(%ebx), %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endParaRPr lang="en-US" altLang="ko-KR" b="1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4" name="모서리가 둥근 직사각형 23"/>
              <p:cNvSpPr/>
              <p:nvPr/>
            </p:nvSpPr>
            <p:spPr>
              <a:xfrm>
                <a:off x="2711624" y="2501652"/>
                <a:ext cx="3744416" cy="374571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252000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sz="1600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32896=128+32</m:t>
                      </m:r>
                      <m:r>
                        <a:rPr lang="en-US" altLang="ko-KR" sz="1600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𝐾𝐵</m:t>
                      </m:r>
                      <m:r>
                        <a:rPr lang="en-US" altLang="ko-KR" sz="1600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(</m:t>
                      </m:r>
                      <m:r>
                        <a:rPr lang="en-US" altLang="ko-KR" sz="1600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𝑏𝑎𝑠𝑒</m:t>
                      </m:r>
                      <m:r>
                        <a:rPr lang="en-US" altLang="ko-KR" sz="1600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)</m:t>
                      </m:r>
                    </m:oMath>
                  </m:oMathPara>
                </a14:m>
                <a:endParaRPr lang="en-US" altLang="ko-KR" sz="1600" dirty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>
          <p:sp>
            <p:nvSpPr>
              <p:cNvPr id="24" name="모서리가 둥근 직사각형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1624" y="2501652"/>
                <a:ext cx="3744416" cy="374571"/>
              </a:xfrm>
              <a:prstGeom prst="roundRect">
                <a:avLst/>
              </a:prstGeom>
              <a:blipFill rotWithShape="0">
                <a:blip r:embed="rId3"/>
                <a:stretch>
                  <a:fillRect b="-3125"/>
                </a:stretch>
              </a:blip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5" name="모서리가 둥근 직사각형 24"/>
              <p:cNvSpPr/>
              <p:nvPr/>
            </p:nvSpPr>
            <p:spPr>
              <a:xfrm>
                <a:off x="2711624" y="3899531"/>
                <a:ext cx="3744416" cy="374571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252000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sz="1600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47</m:t>
                      </m:r>
                      <m:r>
                        <a:rPr lang="en-US" altLang="ko-KR" sz="1600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𝐾𝐵</m:t>
                      </m:r>
                      <m:r>
                        <a:rPr lang="en-US" altLang="ko-KR" sz="1600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=15</m:t>
                      </m:r>
                      <m:r>
                        <a:rPr lang="en-US" altLang="ko-KR" sz="1600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𝐾𝐵</m:t>
                      </m:r>
                      <m:r>
                        <a:rPr lang="en-US" altLang="ko-KR" sz="1600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+32</m:t>
                      </m:r>
                      <m:r>
                        <a:rPr lang="en-US" altLang="ko-KR" sz="1600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𝐾𝐵</m:t>
                      </m:r>
                      <m:r>
                        <a:rPr lang="en-US" altLang="ko-KR" sz="1600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(</m:t>
                      </m:r>
                      <m:r>
                        <a:rPr lang="en-US" altLang="ko-KR" sz="1600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𝑏𝑎𝑠𝑒</m:t>
                      </m:r>
                      <m:r>
                        <a:rPr lang="en-US" altLang="ko-KR" sz="1600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)</m:t>
                      </m:r>
                    </m:oMath>
                  </m:oMathPara>
                </a14:m>
                <a:endParaRPr lang="en-US" altLang="ko-KR" sz="1600" dirty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>
          <p:sp>
            <p:nvSpPr>
              <p:cNvPr id="25" name="모서리가 둥근 직사각형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899530"/>
                <a:ext cx="3744416" cy="374571"/>
              </a:xfrm>
              <a:prstGeom prst="roundRect">
                <a:avLst/>
              </a:prstGeom>
              <a:blipFill rotWithShape="1">
                <a:blip r:embed="rId4"/>
                <a:stretch>
                  <a:fillRect b="-1587"/>
                </a:stretch>
              </a:blip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8268772" y="1056732"/>
            <a:ext cx="164660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movl</a:t>
            </a:r>
            <a:r>
              <a: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0x0(%</a:t>
            </a:r>
            <a:r>
              <a:rPr lang="en-US" altLang="ko-KR" sz="1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altLang="ko-KR" sz="1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eax</a:t>
            </a:r>
            <a:endParaRPr lang="en-US" altLang="ko-KR" sz="10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Addl</a:t>
            </a:r>
            <a:r>
              <a: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0x03,%eax</a:t>
            </a:r>
          </a:p>
          <a:p>
            <a:r>
              <a:rPr lang="en-US" altLang="ko-KR" sz="1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movl</a:t>
            </a:r>
            <a:r>
              <a: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%eax,0x0(%</a:t>
            </a:r>
            <a:r>
              <a:rPr lang="en-US" altLang="ko-KR" sz="1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3" name="Date Placeholder 3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B36E-3915-BF4C-A572-3B418E73F0C2}" type="datetime1">
              <a:rPr lang="en-US" smtClean="0"/>
              <a:pPr/>
              <a:t>2/14/2022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8853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Memory Virtualization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What is </a:t>
            </a:r>
            <a:r>
              <a:rPr lang="en-US" altLang="ko-KR" b="1" dirty="0"/>
              <a:t>memory virtualization</a:t>
            </a:r>
            <a:r>
              <a:rPr lang="en-US" altLang="ko-KR" b="0" dirty="0"/>
              <a:t>?</a:t>
            </a:r>
          </a:p>
          <a:p>
            <a:pPr lvl="1"/>
            <a:r>
              <a:rPr lang="en-US" altLang="ko-KR" dirty="0"/>
              <a:t>OS virtualizes its physical memory</a:t>
            </a:r>
            <a:endParaRPr lang="en-US" altLang="ko-KR" b="0" dirty="0"/>
          </a:p>
          <a:p>
            <a:pPr lvl="1"/>
            <a:r>
              <a:rPr lang="en-US" altLang="ko-KR" dirty="0"/>
              <a:t>OS provides an </a:t>
            </a:r>
            <a:r>
              <a:rPr lang="en-US" altLang="ko-KR" dirty="0">
                <a:solidFill>
                  <a:schemeClr val="accent1"/>
                </a:solidFill>
              </a:rPr>
              <a:t>illusion of memory space </a:t>
            </a:r>
            <a:r>
              <a:rPr lang="en-US" altLang="ko-KR" dirty="0"/>
              <a:t>per each process</a:t>
            </a:r>
          </a:p>
          <a:p>
            <a:pPr lvl="1"/>
            <a:r>
              <a:rPr lang="en-US" altLang="ko-KR" dirty="0"/>
              <a:t>It is as if </a:t>
            </a:r>
            <a:r>
              <a:rPr lang="en-US" altLang="ko-KR" dirty="0">
                <a:solidFill>
                  <a:schemeClr val="accent1"/>
                </a:solidFill>
              </a:rPr>
              <a:t>each process can access the entire memory space</a:t>
            </a:r>
          </a:p>
          <a:p>
            <a:endParaRPr lang="en-US" altLang="ko-KR" dirty="0"/>
          </a:p>
          <a:p>
            <a:r>
              <a:rPr lang="en-US" altLang="ko-KR" dirty="0"/>
              <a:t>Benefits</a:t>
            </a:r>
          </a:p>
          <a:p>
            <a:pPr lvl="1"/>
            <a:r>
              <a:rPr lang="en-US" altLang="ko-KR" dirty="0"/>
              <a:t>Ease of use in programming</a:t>
            </a:r>
          </a:p>
          <a:p>
            <a:pPr lvl="1"/>
            <a:r>
              <a:rPr lang="en-US" altLang="ko-KR" dirty="0"/>
              <a:t>Memory efficiency in terms of </a:t>
            </a:r>
            <a:r>
              <a:rPr lang="en-US" altLang="ko-KR" dirty="0">
                <a:solidFill>
                  <a:schemeClr val="accent1"/>
                </a:solidFill>
              </a:rPr>
              <a:t>time</a:t>
            </a:r>
            <a:r>
              <a:rPr lang="en-US" altLang="ko-KR" dirty="0"/>
              <a:t> and </a:t>
            </a:r>
            <a:r>
              <a:rPr lang="en-US" altLang="ko-KR" dirty="0">
                <a:solidFill>
                  <a:schemeClr val="accent1"/>
                </a:solidFill>
              </a:rPr>
              <a:t>space</a:t>
            </a:r>
          </a:p>
          <a:p>
            <a:pPr lvl="1"/>
            <a:r>
              <a:rPr lang="en-US" altLang="ko-KR" dirty="0"/>
              <a:t>The guarantee of isolation for processes as well as OS</a:t>
            </a:r>
          </a:p>
          <a:p>
            <a:pPr lvl="2"/>
            <a:r>
              <a:rPr lang="en-US" altLang="ko-KR" dirty="0"/>
              <a:t>Protection from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errant accesses</a:t>
            </a:r>
            <a:r>
              <a:rPr lang="en-US" altLang="ko-KR" dirty="0"/>
              <a:t> of other processes</a:t>
            </a:r>
          </a:p>
          <a:p>
            <a:endParaRPr lang="ko-KR" altLang="en-US" dirty="0"/>
          </a:p>
          <a:p>
            <a:endParaRPr lang="en-US" altLang="ko-KR" dirty="0"/>
          </a:p>
          <a:p>
            <a:endParaRPr lang="en-US" altLang="ko-KR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B804-644E-5549-B8BE-892097EFC00C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335 --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29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Two ways to check Bounds</a:t>
            </a:r>
            <a:endParaRPr lang="ko-KR" altLang="en-US" dirty="0"/>
          </a:p>
        </p:txBody>
      </p:sp>
      <p:sp>
        <p:nvSpPr>
          <p:cNvPr id="39" name="Content Placeholder 38"/>
          <p:cNvSpPr>
            <a:spLocks noGrp="1"/>
          </p:cNvSpPr>
          <p:nvPr>
            <p:ph idx="1"/>
          </p:nvPr>
        </p:nvSpPr>
        <p:spPr>
          <a:xfrm>
            <a:off x="457201" y="1143001"/>
            <a:ext cx="3348178" cy="4986338"/>
          </a:xfrm>
        </p:spPr>
        <p:txBody>
          <a:bodyPr>
            <a:normAutofit/>
          </a:bodyPr>
          <a:lstStyle/>
          <a:p>
            <a:r>
              <a:rPr lang="en-US" dirty="0"/>
              <a:t>Either hold the </a:t>
            </a:r>
            <a:r>
              <a:rPr lang="en-US" b="1" dirty="0"/>
              <a:t>size of the address space </a:t>
            </a:r>
            <a:r>
              <a:rPr lang="en-US" dirty="0"/>
              <a:t>or the </a:t>
            </a:r>
            <a:r>
              <a:rPr lang="en-US" b="1" dirty="0"/>
              <a:t>physical address of the end of the address space </a:t>
            </a:r>
          </a:p>
          <a:p>
            <a:endParaRPr lang="en-US" dirty="0"/>
          </a:p>
          <a:p>
            <a:r>
              <a:rPr lang="en-US" dirty="0"/>
              <a:t>Depends on whether you bounds check before or after translation</a:t>
            </a:r>
          </a:p>
        </p:txBody>
      </p:sp>
      <p:sp>
        <p:nvSpPr>
          <p:cNvPr id="36" name="Date Placeholder 3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F34E-2117-944A-88DE-44BCB4985841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3414187" y="1124745"/>
            <a:ext cx="8330327" cy="5116985"/>
            <a:chOff x="2065076" y="1124745"/>
            <a:chExt cx="8330327" cy="5116985"/>
          </a:xfrm>
        </p:grpSpPr>
        <p:sp>
          <p:nvSpPr>
            <p:cNvPr id="6" name="직사각형 5"/>
            <p:cNvSpPr/>
            <p:nvPr/>
          </p:nvSpPr>
          <p:spPr>
            <a:xfrm>
              <a:off x="3719735" y="2881462"/>
              <a:ext cx="1417456" cy="2261758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(free)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3719734" y="5143220"/>
              <a:ext cx="1417456" cy="79642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</a:t>
              </a:r>
            </a:p>
          </p:txBody>
        </p:sp>
        <p:cxnSp>
          <p:nvCxnSpPr>
            <p:cNvPr id="8" name="직선 화살표 연결선 7"/>
            <p:cNvCxnSpPr>
              <a:stCxn id="7" idx="0"/>
            </p:cNvCxnSpPr>
            <p:nvPr/>
          </p:nvCxnSpPr>
          <p:spPr>
            <a:xfrm flipV="1">
              <a:off x="4428462" y="4604569"/>
              <a:ext cx="324" cy="53865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화살표 연결선 8"/>
            <p:cNvCxnSpPr>
              <a:stCxn id="12" idx="2"/>
            </p:cNvCxnSpPr>
            <p:nvPr/>
          </p:nvCxnSpPr>
          <p:spPr>
            <a:xfrm>
              <a:off x="4428464" y="2881462"/>
              <a:ext cx="322" cy="45158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직사각형 11"/>
            <p:cNvSpPr/>
            <p:nvPr/>
          </p:nvSpPr>
          <p:spPr>
            <a:xfrm>
              <a:off x="3719736" y="2135890"/>
              <a:ext cx="1417456" cy="7455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3720058" y="1278633"/>
              <a:ext cx="1417456" cy="8572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Program Code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028722" y="5929536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16KB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164673" y="1124745"/>
              <a:ext cx="506991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6698942" y="4460227"/>
              <a:ext cx="1557299" cy="1285884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(not in use)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6698620" y="2202177"/>
              <a:ext cx="1557299" cy="857255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(not in use)</a:t>
              </a:r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6698942" y="1269006"/>
              <a:ext cx="1557299" cy="93317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Operating System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98026" y="1182665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98026" y="2026262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16KB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968702" y="2924945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32KB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968702" y="4306338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48KB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968702" y="5592223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6698942" y="3059431"/>
              <a:ext cx="1557299" cy="20011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Code</a:t>
              </a: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6698942" y="3459659"/>
              <a:ext cx="1557299" cy="80045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3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(allocated                   but not in use)</a:t>
              </a: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6698941" y="3259545"/>
              <a:ext cx="1557000" cy="20011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6698942" y="4260113"/>
              <a:ext cx="1557299" cy="20011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</a:t>
              </a:r>
            </a:p>
          </p:txBody>
        </p:sp>
        <p:cxnSp>
          <p:nvCxnSpPr>
            <p:cNvPr id="28" name="직선 화살표 연결선 27"/>
            <p:cNvCxnSpPr>
              <a:stCxn id="25" idx="0"/>
            </p:cNvCxnSpPr>
            <p:nvPr/>
          </p:nvCxnSpPr>
          <p:spPr>
            <a:xfrm>
              <a:off x="7477591" y="3459659"/>
              <a:ext cx="0" cy="18395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 w="med" len="med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화살표 연결선 28"/>
            <p:cNvCxnSpPr>
              <a:stCxn id="25" idx="2"/>
            </p:cNvCxnSpPr>
            <p:nvPr/>
          </p:nvCxnSpPr>
          <p:spPr>
            <a:xfrm flipV="1">
              <a:off x="7477591" y="4012341"/>
              <a:ext cx="0" cy="24777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 w="med" len="med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3471567" y="5933953"/>
              <a:ext cx="19144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Address Space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507773" y="5785754"/>
              <a:ext cx="193963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Physical Memory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37" name="직선 화살표 연결선 36"/>
            <p:cNvCxnSpPr/>
            <p:nvPr/>
          </p:nvCxnSpPr>
          <p:spPr>
            <a:xfrm>
              <a:off x="5137190" y="1278633"/>
              <a:ext cx="1561428" cy="1780799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dash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화살표 연결선 42"/>
            <p:cNvCxnSpPr/>
            <p:nvPr/>
          </p:nvCxnSpPr>
          <p:spPr>
            <a:xfrm flipH="1">
              <a:off x="8284294" y="4460225"/>
              <a:ext cx="6324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sysDas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직사각형 63"/>
            <p:cNvSpPr/>
            <p:nvPr/>
          </p:nvSpPr>
          <p:spPr>
            <a:xfrm>
              <a:off x="8916735" y="4307026"/>
              <a:ext cx="987129" cy="31862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48KB</a:t>
              </a: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2370586" y="4307026"/>
              <a:ext cx="987129" cy="31862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16KB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466163" y="3985320"/>
              <a:ext cx="7959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bounds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49" name="직선 화살표 연결선 48"/>
            <p:cNvCxnSpPr/>
            <p:nvPr/>
          </p:nvCxnSpPr>
          <p:spPr>
            <a:xfrm flipV="1">
              <a:off x="5137191" y="4460227"/>
              <a:ext cx="1561751" cy="1462978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dash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40" name="모서리가 둥근 직사각형 39"/>
                <p:cNvSpPr/>
                <p:nvPr/>
              </p:nvSpPr>
              <p:spPr>
                <a:xfrm>
                  <a:off x="2065076" y="3354174"/>
                  <a:ext cx="1598146" cy="578882"/>
                </a:xfrm>
                <a:prstGeom prst="round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0000" rtlCol="0" anchor="ctr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altLang="ko-KR" sz="1400" b="1" i="1">
                            <a:solidFill>
                              <a:srgbClr val="4F81BD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𝒕𝒉𝒆</m:t>
                        </m:r>
                        <m:r>
                          <a:rPr lang="en-US" altLang="ko-KR" sz="1400" b="1" i="1">
                            <a:solidFill>
                              <a:srgbClr val="4F81BD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 </m:t>
                        </m:r>
                        <m:r>
                          <a:rPr lang="en-US" altLang="ko-KR" sz="1400" b="1" i="1">
                            <a:solidFill>
                              <a:srgbClr val="4F81BD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𝒔𝒊𝒛𝒆</m:t>
                        </m:r>
                        <m:r>
                          <a:rPr lang="en-US" altLang="ko-KR" sz="1400" b="1" i="1">
                            <a:solidFill>
                              <a:srgbClr val="4F81BD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 </m:t>
                        </m:r>
                        <m:r>
                          <a:rPr lang="en-US" altLang="ko-KR" sz="1400" b="1" i="1">
                            <a:solidFill>
                              <a:srgbClr val="4F81BD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𝒐𝒇</m:t>
                        </m:r>
                        <m:r>
                          <a:rPr lang="en-US" altLang="ko-KR" sz="1400" b="1" i="1">
                            <a:solidFill>
                              <a:srgbClr val="4F81BD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 </m:t>
                        </m:r>
                      </m:oMath>
                    </m:oMathPara>
                  </a14:m>
                  <a:endParaRPr lang="en-US" altLang="ko-KR" sz="1400" b="1" i="1" dirty="0">
                    <a:solidFill>
                      <a:srgbClr val="4F81BD"/>
                    </a:solidFill>
                    <a:latin typeface="Cambria Math"/>
                    <a:ea typeface="맑은 고딕" pitchFamily="50" charset="-127"/>
                    <a:cs typeface="Courier New" pitchFamily="49" charset="0"/>
                  </a:endParaRPr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altLang="ko-KR" sz="1400" b="1" i="1">
                            <a:solidFill>
                              <a:srgbClr val="4F81BD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𝒂𝒅𝒅𝒓𝒆𝒔𝒔</m:t>
                        </m:r>
                        <m:r>
                          <a:rPr lang="en-US" altLang="ko-KR" sz="1400" b="1" i="1">
                            <a:solidFill>
                              <a:srgbClr val="4F81BD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 </m:t>
                        </m:r>
                        <m:r>
                          <a:rPr lang="en-US" altLang="ko-KR" sz="1400" b="1" i="1">
                            <a:solidFill>
                              <a:srgbClr val="4F81BD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𝒔𝒑𝒂𝒄𝒆𝒆</m:t>
                        </m:r>
                      </m:oMath>
                    </m:oMathPara>
                  </a14:m>
                  <a:endParaRPr lang="en-US" altLang="ko-KR" sz="1400" b="1" dirty="0">
                    <a:solidFill>
                      <a:srgbClr val="4F81BD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</mc:Choice>
          <mc:Fallback>
            <p:sp>
              <p:nvSpPr>
                <p:cNvPr id="40" name="모서리가 둥근 직사각형 3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65076" y="3354174"/>
                  <a:ext cx="1598146" cy="578882"/>
                </a:xfrm>
                <a:prstGeom prst="roundRect">
                  <a:avLst/>
                </a:prstGeom>
                <a:blipFill rotWithShape="0">
                  <a:blip r:embed="rId2"/>
                  <a:stretch>
                    <a:fillRect t="-37113" b="-49485"/>
                  </a:stretch>
                </a:blipFill>
                <a:ln w="12700">
                  <a:solidFill>
                    <a:schemeClr val="tx1"/>
                  </a:solidFill>
                </a:ln>
                <a:effectLst>
                  <a:outerShdw sx="1000" sy="1000" rotWithShape="0">
                    <a:srgbClr val="000000"/>
                  </a:outerShdw>
                </a:effec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41" name="모서리가 둥근 직사각형 40"/>
                <p:cNvSpPr/>
                <p:nvPr/>
              </p:nvSpPr>
              <p:spPr>
                <a:xfrm>
                  <a:off x="8425194" y="3192420"/>
                  <a:ext cx="1970209" cy="817245"/>
                </a:xfrm>
                <a:prstGeom prst="round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0000" rIns="90000" rtlCol="0" anchor="ctr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altLang="ko-KR" sz="1400" b="1" i="1">
                            <a:solidFill>
                              <a:srgbClr val="4F81BD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𝒑𝒉𝒚𝒔𝒊𝒄𝒂𝒍</m:t>
                        </m:r>
                        <m:r>
                          <a:rPr lang="en-US" altLang="ko-KR" sz="1400" b="1" i="1">
                            <a:solidFill>
                              <a:srgbClr val="4F81BD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 </m:t>
                        </m:r>
                        <m:r>
                          <a:rPr lang="en-US" altLang="ko-KR" sz="1400" b="1" i="1">
                            <a:solidFill>
                              <a:srgbClr val="4F81BD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𝒂𝒅𝒅𝒓𝒆𝒔𝒔</m:t>
                        </m:r>
                        <m:r>
                          <a:rPr lang="en-US" altLang="ko-KR" sz="1400" b="1" i="1">
                            <a:solidFill>
                              <a:srgbClr val="4F81BD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 </m:t>
                        </m:r>
                        <m:r>
                          <a:rPr lang="en-US" altLang="ko-KR" sz="1400" b="1" i="1">
                            <a:solidFill>
                              <a:srgbClr val="4F81BD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𝒐𝒇</m:t>
                        </m:r>
                        <m:r>
                          <a:rPr lang="en-US" altLang="ko-KR" sz="1400" b="1" i="1">
                            <a:solidFill>
                              <a:srgbClr val="4F81BD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 </m:t>
                        </m:r>
                      </m:oMath>
                    </m:oMathPara>
                  </a14:m>
                  <a:endParaRPr lang="en-US" altLang="ko-KR" sz="1400" b="1" i="1" dirty="0">
                    <a:solidFill>
                      <a:srgbClr val="4F81BD"/>
                    </a:solidFill>
                    <a:latin typeface="Cambria Math"/>
                    <a:ea typeface="맑은 고딕" pitchFamily="50" charset="-127"/>
                    <a:cs typeface="Courier New" pitchFamily="49" charset="0"/>
                  </a:endParaRPr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altLang="ko-KR" sz="1400" b="1" i="1">
                            <a:solidFill>
                              <a:srgbClr val="4F81BD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𝒕𝒉𝒆</m:t>
                        </m:r>
                        <m:r>
                          <a:rPr lang="en-US" altLang="ko-KR" sz="1400" b="1" i="1">
                            <a:solidFill>
                              <a:srgbClr val="4F81BD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 </m:t>
                        </m:r>
                        <m:r>
                          <a:rPr lang="en-US" altLang="ko-KR" sz="1400" b="1" i="1">
                            <a:solidFill>
                              <a:srgbClr val="4F81BD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𝒆𝒏𝒅</m:t>
                        </m:r>
                        <m:r>
                          <a:rPr lang="en-US" altLang="ko-KR" sz="1400" b="1" i="1">
                            <a:solidFill>
                              <a:srgbClr val="4F81BD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 </m:t>
                        </m:r>
                        <m:r>
                          <a:rPr lang="en-US" altLang="ko-KR" sz="1400" b="1" i="1">
                            <a:solidFill>
                              <a:srgbClr val="4F81BD"/>
                            </a:solidFill>
                            <a:latin typeface="Cambria Math"/>
                            <a:ea typeface="맑은 고딕" pitchFamily="50" charset="-127"/>
                            <a:cs typeface="Courier New" pitchFamily="49" charset="0"/>
                          </a:rPr>
                          <m:t>𝒐𝒇</m:t>
                        </m:r>
                      </m:oMath>
                    </m:oMathPara>
                  </a14:m>
                  <a:endParaRPr lang="en-US" altLang="ko-KR" sz="1400" b="1" i="1" dirty="0">
                    <a:solidFill>
                      <a:srgbClr val="4F81BD"/>
                    </a:solidFill>
                    <a:latin typeface="Cambria Math"/>
                    <a:ea typeface="맑은 고딕" pitchFamily="50" charset="-127"/>
                    <a:cs typeface="Courier New" pitchFamily="49" charset="0"/>
                  </a:endParaRPr>
                </a:p>
                <a:p>
                  <a:pPr algn="ctr"/>
                  <a14:m>
                    <m:oMath xmlns:m="http://schemas.openxmlformats.org/officeDocument/2006/math">
                      <m:r>
                        <a:rPr lang="en-US" altLang="ko-KR" sz="1400" b="1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400" b="1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𝒂𝒅𝒅𝒓𝒆𝒔𝒔</m:t>
                      </m:r>
                      <m:r>
                        <a:rPr lang="en-US" altLang="ko-KR" sz="1400" b="1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sz="1400" b="1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𝒔𝒑𝒂𝒄𝒆</m:t>
                      </m:r>
                    </m:oMath>
                  </a14:m>
                  <a:r>
                    <a:rPr lang="en-US" altLang="ko-KR" sz="1400" b="1" dirty="0">
                      <a:solidFill>
                        <a:srgbClr val="4F81BD"/>
                      </a:solidFill>
                      <a:latin typeface="Courier New" pitchFamily="49" charset="0"/>
                      <a:ea typeface="맑은 고딕" pitchFamily="50" charset="-127"/>
                      <a:cs typeface="Courier New" pitchFamily="49" charset="0"/>
                    </a:rPr>
                    <a:t/>
                  </a:r>
                </a:p>
              </p:txBody>
            </p:sp>
          </mc:Choice>
          <mc:Fallback>
            <p:sp>
              <p:nvSpPr>
                <p:cNvPr id="41" name="모서리가 둥근 직사각형 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5194" y="3192420"/>
                  <a:ext cx="1970209" cy="817245"/>
                </a:xfrm>
                <a:prstGeom prst="roundRect">
                  <a:avLst/>
                </a:prstGeom>
                <a:blipFill rotWithShape="0">
                  <a:blip r:embed="rId3"/>
                  <a:stretch>
                    <a:fillRect t="-25000" r="-1534" b="-33088"/>
                  </a:stretch>
                </a:blipFill>
                <a:ln w="12700">
                  <a:solidFill>
                    <a:schemeClr val="tx1"/>
                  </a:solidFill>
                </a:ln>
                <a:effectLst>
                  <a:outerShdw sx="1000" sy="1000" rotWithShape="0">
                    <a:srgbClr val="000000"/>
                  </a:outerShdw>
                </a:effec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1" name="꺾인 연결선 30"/>
            <p:cNvCxnSpPr/>
            <p:nvPr/>
          </p:nvCxnSpPr>
          <p:spPr>
            <a:xfrm rot="16200000" flipH="1">
              <a:off x="2674711" y="4888927"/>
              <a:ext cx="1246964" cy="843086"/>
            </a:xfrm>
            <a:prstGeom prst="bentConnector2">
              <a:avLst/>
            </a:prstGeom>
            <a:ln w="12700">
              <a:solidFill>
                <a:schemeClr val="tx1"/>
              </a:solidFill>
              <a:prstDash val="sysDas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8999890" y="4011947"/>
              <a:ext cx="7959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bounds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19254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OS Issues for Memory Virtualizing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OS must </a:t>
            </a:r>
            <a:r>
              <a:rPr lang="en-US" altLang="ko-KR" b="1" dirty="0">
                <a:solidFill>
                  <a:schemeClr val="accent1"/>
                </a:solidFill>
              </a:rPr>
              <a:t>take action</a:t>
            </a:r>
            <a:r>
              <a:rPr lang="en-US" altLang="ko-KR" b="1" dirty="0"/>
              <a:t> </a:t>
            </a:r>
            <a:r>
              <a:rPr lang="en-US" altLang="ko-KR" dirty="0"/>
              <a:t>to implement </a:t>
            </a:r>
            <a:r>
              <a:rPr lang="en-US" altLang="ko-KR" b="1" dirty="0"/>
              <a:t>base-and-bounds</a:t>
            </a:r>
            <a:r>
              <a:rPr lang="en-US" altLang="ko-KR" dirty="0"/>
              <a:t> approach at three critical junctures:</a:t>
            </a:r>
          </a:p>
          <a:p>
            <a:endParaRPr lang="en-US" altLang="ko-KR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/>
              <a:t>When a process </a:t>
            </a:r>
            <a:r>
              <a:rPr lang="en-US" altLang="ko-KR" b="1" dirty="0"/>
              <a:t>starts running:</a:t>
            </a:r>
          </a:p>
          <a:p>
            <a:pPr lvl="2"/>
            <a:r>
              <a:rPr lang="en-US" altLang="ko-KR" dirty="0"/>
              <a:t>Finding space for address space in physical memory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/>
              <a:t>When a process is </a:t>
            </a:r>
            <a:r>
              <a:rPr lang="en-US" altLang="ko-KR" b="1" dirty="0"/>
              <a:t>terminated: </a:t>
            </a:r>
          </a:p>
          <a:p>
            <a:pPr lvl="2"/>
            <a:r>
              <a:rPr lang="en-US" altLang="ko-KR" dirty="0"/>
              <a:t>Reclaiming the memory for use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/>
              <a:t>When context </a:t>
            </a:r>
            <a:r>
              <a:rPr lang="en-US" altLang="ko-KR" b="1" dirty="0"/>
              <a:t>switch occurs:</a:t>
            </a:r>
          </a:p>
          <a:p>
            <a:pPr lvl="2"/>
            <a:r>
              <a:rPr lang="en-US" altLang="ko-KR" dirty="0"/>
              <a:t>Saving and storing the base-and-bounds pair</a:t>
            </a:r>
          </a:p>
          <a:p>
            <a:pPr lvl="2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2EE4E-4507-7947-8265-545D5350468F}" type="datetime1">
              <a:rPr lang="en-US" smtClean="0"/>
              <a:pPr/>
              <a:t>2/14/2022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893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OS Issues: When a Process Starts Running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OS must </a:t>
            </a:r>
            <a:r>
              <a:rPr lang="en-US" altLang="ko-KR" b="1" dirty="0"/>
              <a:t>find a room</a:t>
            </a:r>
            <a:r>
              <a:rPr lang="en-US" altLang="ko-KR" dirty="0"/>
              <a:t> for a new address space</a:t>
            </a:r>
          </a:p>
          <a:p>
            <a:pPr lvl="1"/>
            <a:r>
              <a:rPr lang="en-US" altLang="ko-KR" dirty="0"/>
              <a:t>free list : A list of the range of the physical memory which are not in use</a:t>
            </a:r>
            <a:endParaRPr lang="ko-KR" alt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5537147" y="2060849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537154" y="294815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495351" y="395467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533467" y="4943266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533467" y="581248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6180095" y="4097322"/>
            <a:ext cx="1681939" cy="1791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</p:txBody>
      </p:sp>
      <p:sp>
        <p:nvSpPr>
          <p:cNvPr id="91" name="직사각형 90"/>
          <p:cNvSpPr/>
          <p:nvPr/>
        </p:nvSpPr>
        <p:spPr>
          <a:xfrm>
            <a:off x="6180091" y="4442626"/>
            <a:ext cx="1681939" cy="45025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1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(allocated but not in use)</a:t>
            </a:r>
          </a:p>
        </p:txBody>
      </p:sp>
      <p:cxnSp>
        <p:nvCxnSpPr>
          <p:cNvPr id="95" name="직선 화살표 연결선 94"/>
          <p:cNvCxnSpPr>
            <a:stCxn id="29" idx="2"/>
          </p:cNvCxnSpPr>
          <p:nvPr/>
        </p:nvCxnSpPr>
        <p:spPr>
          <a:xfrm flipH="1">
            <a:off x="7021061" y="4450723"/>
            <a:ext cx="2" cy="13034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6151530" y="6029584"/>
            <a:ext cx="1744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711624" y="2689176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The OS looks in the free list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6180096" y="3122063"/>
            <a:ext cx="1681939" cy="980911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6180094" y="4271524"/>
            <a:ext cx="1681939" cy="1791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6180095" y="4892880"/>
            <a:ext cx="1681939" cy="1791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sp>
        <p:nvSpPr>
          <p:cNvPr id="32" name="직사각형 31"/>
          <p:cNvSpPr/>
          <p:nvPr/>
        </p:nvSpPr>
        <p:spPr>
          <a:xfrm>
            <a:off x="6180097" y="2141152"/>
            <a:ext cx="1681939" cy="98091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cxnSp>
        <p:nvCxnSpPr>
          <p:cNvPr id="35" name="직선 화살표 연결선 34"/>
          <p:cNvCxnSpPr>
            <a:stCxn id="91" idx="2"/>
          </p:cNvCxnSpPr>
          <p:nvPr/>
        </p:nvCxnSpPr>
        <p:spPr>
          <a:xfrm flipH="1" flipV="1">
            <a:off x="7021060" y="4732220"/>
            <a:ext cx="1" cy="16066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직사각형 30"/>
          <p:cNvSpPr/>
          <p:nvPr/>
        </p:nvSpPr>
        <p:spPr>
          <a:xfrm>
            <a:off x="6180097" y="5072079"/>
            <a:ext cx="1677753" cy="980911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549817" y="3102046"/>
            <a:ext cx="1059919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Free list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4" name="타원 33"/>
          <p:cNvSpPr/>
          <p:nvPr/>
        </p:nvSpPr>
        <p:spPr>
          <a:xfrm>
            <a:off x="3740522" y="3792778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38" name="직선 화살표 연결선 37"/>
          <p:cNvCxnSpPr>
            <a:stCxn id="28" idx="2"/>
            <a:endCxn id="34" idx="0"/>
          </p:cNvCxnSpPr>
          <p:nvPr/>
        </p:nvCxnSpPr>
        <p:spPr>
          <a:xfrm flipH="1">
            <a:off x="4079776" y="3409823"/>
            <a:ext cx="1" cy="382955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타원 38"/>
          <p:cNvSpPr/>
          <p:nvPr/>
        </p:nvSpPr>
        <p:spPr>
          <a:xfrm>
            <a:off x="3739826" y="4797153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43" name="직선 화살표 연결선 42"/>
          <p:cNvCxnSpPr>
            <a:stCxn id="34" idx="4"/>
            <a:endCxn id="39" idx="0"/>
          </p:cNvCxnSpPr>
          <p:nvPr/>
        </p:nvCxnSpPr>
        <p:spPr>
          <a:xfrm flipH="1">
            <a:off x="4079079" y="4450722"/>
            <a:ext cx="696" cy="34643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6B0EF-2850-9F4D-9897-762C412DBFD2}" type="datetime1">
              <a:rPr lang="en-US" smtClean="0"/>
              <a:pPr/>
              <a:t>2/14/2022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291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OS Issues: When a Process Is Terminated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OS must </a:t>
            </a:r>
            <a:r>
              <a:rPr lang="en-US" altLang="ko-KR" b="1" dirty="0"/>
              <a:t>put the memory back</a:t>
            </a:r>
            <a:r>
              <a:rPr lang="en-US" altLang="ko-KR" dirty="0"/>
              <a:t> on the free list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3621649" y="2302281"/>
            <a:ext cx="1681939" cy="7572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64396" y="2288323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64394" y="2993044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50410" y="3743412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64394" y="4496694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50410" y="5148481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75721" y="5353472"/>
            <a:ext cx="1710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3621325" y="3059536"/>
            <a:ext cx="1681939" cy="7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3621649" y="4571921"/>
            <a:ext cx="1681939" cy="7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8302494" y="2302281"/>
            <a:ext cx="1681939" cy="7572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659227" y="2216315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59225" y="2921036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645241" y="3671404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659225" y="4424686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645241" y="5076473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256566" y="5353472"/>
            <a:ext cx="1710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8302170" y="3059536"/>
            <a:ext cx="1681939" cy="7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8302168" y="4563186"/>
            <a:ext cx="1681939" cy="7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8302170" y="3809904"/>
            <a:ext cx="1681939" cy="7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58" name="직사각형 57"/>
          <p:cNvSpPr/>
          <p:nvPr/>
        </p:nvSpPr>
        <p:spPr>
          <a:xfrm>
            <a:off x="3621649" y="3816790"/>
            <a:ext cx="1681939" cy="75513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Process 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890492" y="2297507"/>
            <a:ext cx="1059919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Free list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3" name="타원 52"/>
          <p:cNvSpPr/>
          <p:nvPr/>
        </p:nvSpPr>
        <p:spPr>
          <a:xfrm>
            <a:off x="2081197" y="2988239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54" name="직선 화살표 연결선 53"/>
          <p:cNvCxnSpPr>
            <a:stCxn id="51" idx="2"/>
            <a:endCxn id="53" idx="0"/>
          </p:cNvCxnSpPr>
          <p:nvPr/>
        </p:nvCxnSpPr>
        <p:spPr>
          <a:xfrm flipH="1">
            <a:off x="2420451" y="2605284"/>
            <a:ext cx="1" cy="382955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타원 55"/>
          <p:cNvSpPr/>
          <p:nvPr/>
        </p:nvSpPr>
        <p:spPr>
          <a:xfrm>
            <a:off x="2080501" y="3992614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57" name="직선 화살표 연결선 56"/>
          <p:cNvCxnSpPr>
            <a:stCxn id="53" idx="4"/>
            <a:endCxn id="56" idx="0"/>
          </p:cNvCxnSpPr>
          <p:nvPr/>
        </p:nvCxnSpPr>
        <p:spPr>
          <a:xfrm flipH="1">
            <a:off x="2419754" y="3646183"/>
            <a:ext cx="696" cy="34643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430286" y="2216315"/>
            <a:ext cx="1059919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Free list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1" name="타원 60"/>
          <p:cNvSpPr/>
          <p:nvPr/>
        </p:nvSpPr>
        <p:spPr>
          <a:xfrm>
            <a:off x="6620991" y="2907047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62" name="직선 화살표 연결선 61"/>
          <p:cNvCxnSpPr>
            <a:stCxn id="59" idx="2"/>
            <a:endCxn id="61" idx="0"/>
          </p:cNvCxnSpPr>
          <p:nvPr/>
        </p:nvCxnSpPr>
        <p:spPr>
          <a:xfrm flipH="1">
            <a:off x="6960245" y="2524092"/>
            <a:ext cx="1" cy="382955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타원 62"/>
          <p:cNvSpPr/>
          <p:nvPr/>
        </p:nvSpPr>
        <p:spPr>
          <a:xfrm>
            <a:off x="6620295" y="3911422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64" name="직선 화살표 연결선 63"/>
          <p:cNvCxnSpPr>
            <a:stCxn id="61" idx="4"/>
            <a:endCxn id="63" idx="0"/>
          </p:cNvCxnSpPr>
          <p:nvPr/>
        </p:nvCxnSpPr>
        <p:spPr>
          <a:xfrm flipH="1">
            <a:off x="6959548" y="3564991"/>
            <a:ext cx="696" cy="34643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타원 64"/>
          <p:cNvSpPr/>
          <p:nvPr/>
        </p:nvSpPr>
        <p:spPr>
          <a:xfrm>
            <a:off x="6620992" y="4936820"/>
            <a:ext cx="678506" cy="657945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66" name="직선 화살표 연결선 65"/>
          <p:cNvCxnSpPr>
            <a:stCxn id="63" idx="4"/>
            <a:endCxn id="65" idx="0"/>
          </p:cNvCxnSpPr>
          <p:nvPr/>
        </p:nvCxnSpPr>
        <p:spPr>
          <a:xfrm>
            <a:off x="6959549" y="4569367"/>
            <a:ext cx="697" cy="367453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10B0-F05B-9540-993F-54EFA98CE669}" type="datetime1">
              <a:rPr lang="en-US" smtClean="0"/>
              <a:pPr/>
              <a:t>2/14/2022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603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OS Issues: When Context Switch Occurs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OS must </a:t>
            </a:r>
            <a:r>
              <a:rPr lang="en-US" altLang="ko-KR" b="1" dirty="0"/>
              <a:t>save and restore </a:t>
            </a:r>
            <a:r>
              <a:rPr lang="en-US" altLang="ko-KR" dirty="0"/>
              <a:t>the base-and-bounds pair</a:t>
            </a:r>
          </a:p>
          <a:p>
            <a:pPr lvl="1"/>
            <a:r>
              <a:rPr lang="en-US" altLang="ko-KR" dirty="0"/>
              <a:t> In process structure or process control block(PCB)</a:t>
            </a:r>
            <a:endParaRPr lang="ko-KR" altLang="en-US" dirty="0"/>
          </a:p>
        </p:txBody>
      </p:sp>
      <p:sp>
        <p:nvSpPr>
          <p:cNvPr id="29" name="Date Placeholder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CC14-5C39-8547-B80E-5B75DCA04C0B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직사각형 5"/>
          <p:cNvSpPr/>
          <p:nvPr/>
        </p:nvSpPr>
        <p:spPr>
          <a:xfrm>
            <a:off x="2662783" y="2662320"/>
            <a:ext cx="1681939" cy="7572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05530" y="2648362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05528" y="3353083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91544" y="4103451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05528" y="4856733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91544" y="5508520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34486" y="5849837"/>
            <a:ext cx="1725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662459" y="3419575"/>
            <a:ext cx="1681939" cy="7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2662459" y="4176830"/>
            <a:ext cx="1682263" cy="7572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Process A</a:t>
            </a:r>
          </a:p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Currently Running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2662459" y="4934085"/>
            <a:ext cx="1681939" cy="757255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Process B</a:t>
            </a:r>
          </a:p>
        </p:txBody>
      </p:sp>
      <p:cxnSp>
        <p:nvCxnSpPr>
          <p:cNvPr id="17" name="직선 화살표 연결선 16"/>
          <p:cNvCxnSpPr/>
          <p:nvPr/>
        </p:nvCxnSpPr>
        <p:spPr>
          <a:xfrm flipH="1">
            <a:off x="4362305" y="4929289"/>
            <a:ext cx="357581" cy="1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/>
          <p:cNvSpPr/>
          <p:nvPr/>
        </p:nvSpPr>
        <p:spPr>
          <a:xfrm>
            <a:off x="4719885" y="4751608"/>
            <a:ext cx="720080" cy="318629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48KB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55840" y="4443831"/>
            <a:ext cx="800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bounds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화살표 연결선 20"/>
          <p:cNvCxnSpPr/>
          <p:nvPr/>
        </p:nvCxnSpPr>
        <p:spPr>
          <a:xfrm flipH="1">
            <a:off x="4362305" y="4174704"/>
            <a:ext cx="357581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/>
          <p:cNvSpPr/>
          <p:nvPr/>
        </p:nvSpPr>
        <p:spPr>
          <a:xfrm>
            <a:off x="4719885" y="4003940"/>
            <a:ext cx="720080" cy="318629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32KB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19886" y="3696164"/>
            <a:ext cx="7280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base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00032" y="2708921"/>
            <a:ext cx="198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Context Switch</a:t>
            </a:r>
          </a:p>
        </p:txBody>
      </p:sp>
      <p:sp>
        <p:nvSpPr>
          <p:cNvPr id="40" name="직사각형 39"/>
          <p:cNvSpPr/>
          <p:nvPr/>
        </p:nvSpPr>
        <p:spPr>
          <a:xfrm>
            <a:off x="6695231" y="2662321"/>
            <a:ext cx="1681939" cy="7572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037978" y="2648363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037976" y="3353084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23992" y="4103452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37976" y="4856734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023992" y="5508521"/>
            <a:ext cx="642942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674632" y="5849836"/>
            <a:ext cx="1725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6694907" y="3419576"/>
            <a:ext cx="1681939" cy="7572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6694907" y="4176831"/>
            <a:ext cx="1682263" cy="757255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Process A</a:t>
            </a:r>
          </a:p>
        </p:txBody>
      </p:sp>
      <p:sp>
        <p:nvSpPr>
          <p:cNvPr id="49" name="직사각형 48"/>
          <p:cNvSpPr/>
          <p:nvPr/>
        </p:nvSpPr>
        <p:spPr>
          <a:xfrm>
            <a:off x="6694907" y="4934086"/>
            <a:ext cx="1681939" cy="7572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Process B</a:t>
            </a:r>
          </a:p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Currently Running</a:t>
            </a:r>
          </a:p>
        </p:txBody>
      </p:sp>
      <p:sp>
        <p:nvSpPr>
          <p:cNvPr id="51" name="직사각형 50"/>
          <p:cNvSpPr/>
          <p:nvPr/>
        </p:nvSpPr>
        <p:spPr>
          <a:xfrm>
            <a:off x="8811167" y="4763058"/>
            <a:ext cx="720080" cy="318629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64KB</a:t>
            </a:r>
          </a:p>
        </p:txBody>
      </p:sp>
      <p:sp>
        <p:nvSpPr>
          <p:cNvPr id="54" name="직사각형 53"/>
          <p:cNvSpPr/>
          <p:nvPr/>
        </p:nvSpPr>
        <p:spPr>
          <a:xfrm>
            <a:off x="8832305" y="4015391"/>
            <a:ext cx="720080" cy="318629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48KB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858961" y="1882859"/>
            <a:ext cx="14813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Process A PCB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9" name="꺾인 연결선 58"/>
          <p:cNvCxnSpPr/>
          <p:nvPr/>
        </p:nvCxnSpPr>
        <p:spPr>
          <a:xfrm rot="10800000" flipV="1">
            <a:off x="8368702" y="4182958"/>
            <a:ext cx="455136" cy="741980"/>
          </a:xfrm>
          <a:prstGeom prst="bentConnector3">
            <a:avLst>
              <a:gd name="adj1" fmla="val 55430"/>
            </a:avLst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꺾인 연결선 60"/>
          <p:cNvCxnSpPr/>
          <p:nvPr/>
        </p:nvCxnSpPr>
        <p:spPr>
          <a:xfrm rot="10800000" flipV="1">
            <a:off x="8368701" y="4928566"/>
            <a:ext cx="455136" cy="741980"/>
          </a:xfrm>
          <a:prstGeom prst="bentConnector3">
            <a:avLst>
              <a:gd name="adj1" fmla="val 26471"/>
            </a:avLst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모서리가 둥근 직사각형 64"/>
          <p:cNvSpPr/>
          <p:nvPr/>
        </p:nvSpPr>
        <p:spPr>
          <a:xfrm>
            <a:off x="8973099" y="2191302"/>
            <a:ext cx="1367252" cy="942037"/>
          </a:xfrm>
          <a:prstGeom prst="roundRect">
            <a:avLst/>
          </a:prstGeom>
          <a:noFill/>
          <a:ln w="1587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r>
              <a:rPr lang="en-US" altLang="ko-KR" sz="12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</a:p>
          <a:p>
            <a:r>
              <a:rPr lang="en-US" altLang="ko-KR" sz="12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base : 32KB</a:t>
            </a:r>
          </a:p>
          <a:p>
            <a:r>
              <a:rPr lang="en-US" altLang="ko-KR" sz="12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bounds : 48KB …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764278" y="4456774"/>
            <a:ext cx="800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bounds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828324" y="3709107"/>
            <a:ext cx="7280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base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6" name="직선 화살표 연결선 55"/>
          <p:cNvCxnSpPr/>
          <p:nvPr/>
        </p:nvCxnSpPr>
        <p:spPr>
          <a:xfrm>
            <a:off x="5087888" y="3068960"/>
            <a:ext cx="648072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625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Extend limited direct execution with address translation</a:t>
            </a:r>
          </a:p>
          <a:p>
            <a:pPr lvl="1"/>
            <a:r>
              <a:rPr lang="en-US" dirty="0"/>
              <a:t>Can control each and every memory access from a process</a:t>
            </a:r>
          </a:p>
          <a:p>
            <a:r>
              <a:rPr lang="en-US" dirty="0"/>
              <a:t>Hardware support is necessary</a:t>
            </a:r>
          </a:p>
          <a:p>
            <a:pPr lvl="1"/>
            <a:r>
              <a:rPr lang="en-US" dirty="0"/>
              <a:t>Process has no idea memory references are being translated</a:t>
            </a:r>
          </a:p>
          <a:p>
            <a:pPr lvl="1"/>
            <a:r>
              <a:rPr lang="en-US" dirty="0"/>
              <a:t>Part of the memory management unit (MMU) of a processor</a:t>
            </a:r>
          </a:p>
          <a:p>
            <a:r>
              <a:rPr lang="en-US" dirty="0"/>
              <a:t>Base and bounds is efficient and offers protection</a:t>
            </a:r>
          </a:p>
          <a:p>
            <a:pPr lvl="1"/>
            <a:r>
              <a:rPr lang="en-US" dirty="0"/>
              <a:t>Suffers from </a:t>
            </a:r>
            <a:r>
              <a:rPr lang="en-US" b="1" dirty="0"/>
              <a:t>internal fragmentation</a:t>
            </a:r>
            <a:r>
              <a:rPr lang="en-US" dirty="0"/>
              <a:t> due to fixed-sized slots</a:t>
            </a:r>
          </a:p>
          <a:p>
            <a:pPr lvl="1"/>
            <a:r>
              <a:rPr lang="en-US" dirty="0"/>
              <a:t>This leads us to segmentation, a generalization of base and bounds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4783-1772-F446-B707-A91973851D3B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47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Inefficiency of the Base and Bound Approach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23792" y="910150"/>
            <a:ext cx="6336704" cy="5501258"/>
          </a:xfrm>
        </p:spPr>
        <p:txBody>
          <a:bodyPr/>
          <a:lstStyle/>
          <a:p>
            <a:r>
              <a:rPr lang="en-US" altLang="ko-KR" b="1" dirty="0"/>
              <a:t>Big chunk of “free” </a:t>
            </a:r>
            <a:r>
              <a:rPr lang="en-US" altLang="ko-KR" dirty="0"/>
              <a:t>space</a:t>
            </a:r>
          </a:p>
          <a:p>
            <a:r>
              <a:rPr lang="en-US" altLang="ko-KR" dirty="0"/>
              <a:t>“free” space </a:t>
            </a:r>
            <a:r>
              <a:rPr lang="en-US" altLang="ko-KR" b="1" dirty="0"/>
              <a:t>takes up</a:t>
            </a:r>
            <a:r>
              <a:rPr lang="en-US" altLang="ko-KR" dirty="0"/>
              <a:t> physical memory</a:t>
            </a:r>
          </a:p>
          <a:p>
            <a:r>
              <a:rPr lang="en-US" altLang="ko-KR" dirty="0"/>
              <a:t>Hard to run when an address space </a:t>
            </a:r>
            <a:r>
              <a:rPr lang="en-US" altLang="ko-KR" b="1" dirty="0"/>
              <a:t>does not fit</a:t>
            </a:r>
            <a:r>
              <a:rPr lang="en-US" altLang="ko-KR" dirty="0"/>
              <a:t> into physical memory</a:t>
            </a:r>
          </a:p>
          <a:p>
            <a:endParaRPr lang="ko-KR" altLang="en-US" dirty="0"/>
          </a:p>
        </p:txBody>
      </p:sp>
      <p:grpSp>
        <p:nvGrpSpPr>
          <p:cNvPr id="40" name="그룹 39"/>
          <p:cNvGrpSpPr/>
          <p:nvPr/>
        </p:nvGrpSpPr>
        <p:grpSpPr>
          <a:xfrm>
            <a:off x="1631505" y="908156"/>
            <a:ext cx="2252567" cy="5441514"/>
            <a:chOff x="5436096" y="982383"/>
            <a:chExt cx="2252567" cy="5441514"/>
          </a:xfrm>
        </p:grpSpPr>
        <p:sp>
          <p:nvSpPr>
            <p:cNvPr id="6" name="직사각형 5"/>
            <p:cNvSpPr/>
            <p:nvPr/>
          </p:nvSpPr>
          <p:spPr>
            <a:xfrm>
              <a:off x="6151062" y="2722306"/>
              <a:ext cx="1537306" cy="2986583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(free)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8" name="직선 화살표 연결선 7"/>
            <p:cNvCxnSpPr>
              <a:stCxn id="27" idx="0"/>
            </p:cNvCxnSpPr>
            <p:nvPr/>
          </p:nvCxnSpPr>
          <p:spPr>
            <a:xfrm flipH="1" flipV="1">
              <a:off x="6919539" y="5149025"/>
              <a:ext cx="162" cy="55986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화살표 연결선 8"/>
            <p:cNvCxnSpPr>
              <a:stCxn id="25" idx="2"/>
            </p:cNvCxnSpPr>
            <p:nvPr/>
          </p:nvCxnSpPr>
          <p:spPr>
            <a:xfrm>
              <a:off x="6919863" y="2724836"/>
              <a:ext cx="0" cy="48250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5450147" y="5563166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6151062" y="1075847"/>
              <a:ext cx="1537601" cy="55295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Program Code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450147" y="6116120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16KB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28423" y="982383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28423" y="1452229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528423" y="2017995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6151062" y="1618931"/>
              <a:ext cx="1537601" cy="552953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6151062" y="2171883"/>
              <a:ext cx="1537601" cy="55295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6151062" y="5708889"/>
              <a:ext cx="1537277" cy="55295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528423" y="2576584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436096" y="5839643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528423" y="2300107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528423" y="1741518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3KB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528423" y="1198434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6326-CAB5-784A-9E7A-5D847AB5B05E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685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Segmentation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Segment is just </a:t>
            </a:r>
            <a:r>
              <a:rPr lang="en-US" altLang="ko-KR" b="1" dirty="0"/>
              <a:t>a contiguous portion</a:t>
            </a:r>
            <a:r>
              <a:rPr lang="en-US" altLang="ko-KR" dirty="0"/>
              <a:t> of the address space of a particular length</a:t>
            </a:r>
          </a:p>
          <a:p>
            <a:pPr lvl="1"/>
            <a:r>
              <a:rPr lang="en-US" altLang="ko-KR" dirty="0"/>
              <a:t>E.g., logically-different segments: code, stack, heap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Each segment can be </a:t>
            </a:r>
            <a:r>
              <a:rPr lang="en-US" altLang="ko-KR" b="1" dirty="0"/>
              <a:t>placed</a:t>
            </a:r>
            <a:r>
              <a:rPr lang="en-US" altLang="ko-KR" dirty="0"/>
              <a:t> in </a:t>
            </a:r>
            <a:r>
              <a:rPr lang="en-US" altLang="ko-KR" b="1" dirty="0"/>
              <a:t>different part of physical memory</a:t>
            </a:r>
            <a:endParaRPr lang="en-US" altLang="ko-KR" dirty="0"/>
          </a:p>
          <a:p>
            <a:pPr lvl="1"/>
            <a:r>
              <a:rPr lang="en-US" altLang="ko-KR" b="1" dirty="0"/>
              <a:t>Base</a:t>
            </a:r>
            <a:r>
              <a:rPr lang="en-US" altLang="ko-KR" dirty="0"/>
              <a:t> and </a:t>
            </a:r>
            <a:r>
              <a:rPr lang="en-US" altLang="ko-KR" b="1" dirty="0"/>
              <a:t>bounds</a:t>
            </a:r>
            <a:r>
              <a:rPr lang="en-US" altLang="ko-KR" dirty="0"/>
              <a:t> exist </a:t>
            </a:r>
            <a:r>
              <a:rPr lang="en-US" altLang="ko-KR" b="1" dirty="0"/>
              <a:t>per each segment</a:t>
            </a:r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4007-ADAB-AC49-8418-53F156C976A1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80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Placing Segment In Physical Memory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17516" y="145355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7523" y="2340866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5720" y="3347386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13836" y="433597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13836" y="520519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260464" y="3490030"/>
            <a:ext cx="1681939" cy="1791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51785" y="5360541"/>
            <a:ext cx="179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4260465" y="2514771"/>
            <a:ext cx="1681939" cy="4904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  <a:p>
            <a:pPr algn="ctr"/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260459" y="3843430"/>
            <a:ext cx="1681939" cy="1517110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4260463" y="3664232"/>
            <a:ext cx="1681939" cy="1791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4260464" y="3005225"/>
            <a:ext cx="1681939" cy="1791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4260466" y="1533860"/>
            <a:ext cx="1681939" cy="98091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cxnSp>
        <p:nvCxnSpPr>
          <p:cNvPr id="20" name="직선 화살표 연결선 19"/>
          <p:cNvCxnSpPr>
            <a:stCxn id="18" idx="0"/>
          </p:cNvCxnSpPr>
          <p:nvPr/>
        </p:nvCxnSpPr>
        <p:spPr>
          <a:xfrm flipH="1" flipV="1">
            <a:off x="5101427" y="2801225"/>
            <a:ext cx="6" cy="204000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4260466" y="3175076"/>
            <a:ext cx="1681939" cy="326197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cxnSp>
        <p:nvCxnSpPr>
          <p:cNvPr id="13" name="직선 화살표 연결선 12"/>
          <p:cNvCxnSpPr>
            <a:stCxn id="17" idx="2"/>
          </p:cNvCxnSpPr>
          <p:nvPr/>
        </p:nvCxnSpPr>
        <p:spPr>
          <a:xfrm flipH="1">
            <a:off x="5101428" y="3843431"/>
            <a:ext cx="5" cy="25393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그룹 48"/>
          <p:cNvGrpSpPr/>
          <p:nvPr/>
        </p:nvGrpSpPr>
        <p:grpSpPr>
          <a:xfrm>
            <a:off x="6600056" y="2564904"/>
            <a:ext cx="3096344" cy="1448496"/>
            <a:chOff x="1119210" y="1898889"/>
            <a:chExt cx="3096344" cy="1448496"/>
          </a:xfrm>
        </p:grpSpPr>
        <p:sp>
          <p:nvSpPr>
            <p:cNvPr id="44" name="직사각형 43"/>
            <p:cNvSpPr/>
            <p:nvPr/>
          </p:nvSpPr>
          <p:spPr>
            <a:xfrm>
              <a:off x="1119210" y="1898889"/>
              <a:ext cx="3096344" cy="1448496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Base	 Size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Code	  32K	 2K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Heap	  34K	 2K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Stack	  28K	 2K</a:t>
              </a:r>
            </a:p>
          </p:txBody>
        </p:sp>
        <p:cxnSp>
          <p:nvCxnSpPr>
            <p:cNvPr id="46" name="직선 연결선 45"/>
            <p:cNvCxnSpPr/>
            <p:nvPr/>
          </p:nvCxnSpPr>
          <p:spPr>
            <a:xfrm>
              <a:off x="1331640" y="2340865"/>
              <a:ext cx="2664296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4BA59-E4A7-934C-B36B-1CA2B030A27A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28</a:t>
            </a:fld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620243" y="1607445"/>
            <a:ext cx="2135142" cy="3767311"/>
            <a:chOff x="599608" y="1097289"/>
            <a:chExt cx="2135142" cy="3767311"/>
          </a:xfrm>
        </p:grpSpPr>
        <p:sp>
          <p:nvSpPr>
            <p:cNvPr id="27" name="직사각형 5"/>
            <p:cNvSpPr/>
            <p:nvPr/>
          </p:nvSpPr>
          <p:spPr>
            <a:xfrm>
              <a:off x="1277303" y="2280224"/>
              <a:ext cx="1457167" cy="2030511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(free)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28" name="직선 화살표 연결선 7"/>
            <p:cNvCxnSpPr/>
            <p:nvPr/>
          </p:nvCxnSpPr>
          <p:spPr>
            <a:xfrm flipH="1" flipV="1">
              <a:off x="2005720" y="3930095"/>
              <a:ext cx="154" cy="38063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화살표 연결선 8"/>
            <p:cNvCxnSpPr/>
            <p:nvPr/>
          </p:nvCxnSpPr>
          <p:spPr>
            <a:xfrm>
              <a:off x="2006027" y="2281944"/>
              <a:ext cx="0" cy="32804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612927" y="4211660"/>
              <a:ext cx="609426" cy="276999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14KB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1" name="직사각형 13"/>
            <p:cNvSpPr/>
            <p:nvPr/>
          </p:nvSpPr>
          <p:spPr>
            <a:xfrm>
              <a:off x="1277303" y="1160833"/>
              <a:ext cx="1457447" cy="3759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Program Code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12927" y="4587601"/>
              <a:ext cx="609426" cy="276999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16KB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87122" y="1097289"/>
              <a:ext cx="535230" cy="276999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0KB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87122" y="1416727"/>
              <a:ext cx="535230" cy="276999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2KB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7122" y="1801378"/>
              <a:ext cx="535230" cy="276999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4KB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6" name="직사각형 23"/>
            <p:cNvSpPr/>
            <p:nvPr/>
          </p:nvSpPr>
          <p:spPr>
            <a:xfrm>
              <a:off x="1277303" y="1530064"/>
              <a:ext cx="1457447" cy="375940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7" name="직사각형 24"/>
            <p:cNvSpPr/>
            <p:nvPr/>
          </p:nvSpPr>
          <p:spPr>
            <a:xfrm>
              <a:off x="1277303" y="1906003"/>
              <a:ext cx="1457447" cy="3759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sp>
          <p:nvSpPr>
            <p:cNvPr id="38" name="직사각형 26"/>
            <p:cNvSpPr/>
            <p:nvPr/>
          </p:nvSpPr>
          <p:spPr>
            <a:xfrm>
              <a:off x="1277303" y="4310734"/>
              <a:ext cx="1457140" cy="3759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87122" y="2181150"/>
              <a:ext cx="535230" cy="276999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6KB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99608" y="4399631"/>
              <a:ext cx="609426" cy="276999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15KB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87122" y="1993180"/>
              <a:ext cx="535230" cy="276999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5KB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87122" y="1613408"/>
              <a:ext cx="535230" cy="276999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3KB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87122" y="1244177"/>
              <a:ext cx="535230" cy="276999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1KB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cxnSp>
        <p:nvCxnSpPr>
          <p:cNvPr id="25" name="Straight Arrow Connector 24"/>
          <p:cNvCxnSpPr>
            <a:stCxn id="31" idx="3"/>
            <a:endCxn id="11" idx="1"/>
          </p:cNvCxnSpPr>
          <p:nvPr/>
        </p:nvCxnSpPr>
        <p:spPr>
          <a:xfrm>
            <a:off x="2755385" y="1858959"/>
            <a:ext cx="1505079" cy="1720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7" idx="3"/>
            <a:endCxn id="17" idx="1"/>
          </p:cNvCxnSpPr>
          <p:nvPr/>
        </p:nvCxnSpPr>
        <p:spPr>
          <a:xfrm>
            <a:off x="2755385" y="2604129"/>
            <a:ext cx="1505078" cy="1149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8" idx="3"/>
            <a:endCxn id="18" idx="1"/>
          </p:cNvCxnSpPr>
          <p:nvPr/>
        </p:nvCxnSpPr>
        <p:spPr>
          <a:xfrm flipV="1">
            <a:off x="2755078" y="3094824"/>
            <a:ext cx="1505386" cy="1914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8456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Address Translation on Segmentation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sz="1050" dirty="0"/>
          </a:p>
          <a:p>
            <a:r>
              <a:rPr lang="en-US" altLang="ko-KR" dirty="0"/>
              <a:t>The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offset</a:t>
            </a:r>
            <a:r>
              <a:rPr lang="en-US" altLang="ko-KR" dirty="0"/>
              <a:t> of virtual address </a:t>
            </a:r>
            <a:r>
              <a:rPr lang="en-US" altLang="ko-KR" dirty="0">
                <a:cs typeface="Courier New" panose="02070309020205020404" pitchFamily="49" charset="0"/>
              </a:rPr>
              <a:t>100</a:t>
            </a:r>
            <a:r>
              <a:rPr lang="en-US" altLang="ko-KR" dirty="0"/>
              <a:t> is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100</a:t>
            </a:r>
            <a:endParaRPr lang="en-US" altLang="ko-KR" dirty="0"/>
          </a:p>
          <a:p>
            <a:pPr lvl="1"/>
            <a:r>
              <a:rPr lang="en-US" altLang="ko-KR" dirty="0"/>
              <a:t>The code segment </a:t>
            </a:r>
            <a:r>
              <a:rPr lang="en-US" altLang="ko-KR" b="1" dirty="0"/>
              <a:t>starts at virtual address 0 </a:t>
            </a:r>
            <a:r>
              <a:rPr lang="en-US" altLang="ko-KR" dirty="0"/>
              <a:t>in address space</a:t>
            </a:r>
            <a:endParaRPr lang="ko-KR" altLang="en-US" dirty="0"/>
          </a:p>
        </p:txBody>
      </p:sp>
      <p:grpSp>
        <p:nvGrpSpPr>
          <p:cNvPr id="6" name="그룹 5"/>
          <p:cNvGrpSpPr/>
          <p:nvPr/>
        </p:nvGrpSpPr>
        <p:grpSpPr>
          <a:xfrm>
            <a:off x="2403858" y="2924944"/>
            <a:ext cx="2377582" cy="570600"/>
            <a:chOff x="1117493" y="1898889"/>
            <a:chExt cx="3098061" cy="1448496"/>
          </a:xfrm>
        </p:grpSpPr>
        <p:sp>
          <p:nvSpPr>
            <p:cNvPr id="7" name="직사각형 6"/>
            <p:cNvSpPr/>
            <p:nvPr/>
          </p:nvSpPr>
          <p:spPr>
            <a:xfrm>
              <a:off x="1119210" y="1898889"/>
              <a:ext cx="3096344" cy="1448496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  Base	 Size</a:t>
              </a:r>
            </a:p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Code	  32K	 2K</a:t>
              </a:r>
            </a:p>
          </p:txBody>
        </p:sp>
        <p:cxnSp>
          <p:nvCxnSpPr>
            <p:cNvPr id="8" name="직선 연결선 7"/>
            <p:cNvCxnSpPr/>
            <p:nvPr/>
          </p:nvCxnSpPr>
          <p:spPr>
            <a:xfrm>
              <a:off x="1117493" y="2623137"/>
              <a:ext cx="3096344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그룹 35"/>
          <p:cNvGrpSpPr/>
          <p:nvPr/>
        </p:nvGrpSpPr>
        <p:grpSpPr>
          <a:xfrm>
            <a:off x="2121526" y="3888283"/>
            <a:ext cx="2102267" cy="1801771"/>
            <a:chOff x="323528" y="1915261"/>
            <a:chExt cx="2102267" cy="1801771"/>
          </a:xfrm>
        </p:grpSpPr>
        <p:sp>
          <p:nvSpPr>
            <p:cNvPr id="27" name="TextBox 26"/>
            <p:cNvSpPr txBox="1"/>
            <p:nvPr/>
          </p:nvSpPr>
          <p:spPr>
            <a:xfrm>
              <a:off x="323528" y="1915261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23528" y="2438941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grpSp>
          <p:nvGrpSpPr>
            <p:cNvPr id="33" name="그룹 32"/>
            <p:cNvGrpSpPr/>
            <p:nvPr/>
          </p:nvGrpSpPr>
          <p:grpSpPr>
            <a:xfrm>
              <a:off x="888194" y="2057488"/>
              <a:ext cx="1537601" cy="1659544"/>
              <a:chOff x="1187624" y="2057488"/>
              <a:chExt cx="1537601" cy="1659544"/>
            </a:xfrm>
          </p:grpSpPr>
          <p:sp>
            <p:nvSpPr>
              <p:cNvPr id="14" name="직사각형 13"/>
              <p:cNvSpPr/>
              <p:nvPr/>
            </p:nvSpPr>
            <p:spPr>
              <a:xfrm>
                <a:off x="1187624" y="2057488"/>
                <a:ext cx="1537601" cy="55295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 anchorCtr="0"/>
              <a:lstStyle/>
              <a:p>
                <a:pPr algn="ctr"/>
                <a:endPara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endParaRPr>
              </a:p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Program Code</a:t>
                </a:r>
              </a:p>
            </p:txBody>
          </p:sp>
          <p:cxnSp>
            <p:nvCxnSpPr>
              <p:cNvPr id="31" name="직선 연결선 30"/>
              <p:cNvCxnSpPr/>
              <p:nvPr/>
            </p:nvCxnSpPr>
            <p:spPr>
              <a:xfrm>
                <a:off x="1187624" y="2592829"/>
                <a:ext cx="0" cy="1124203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직선 연결선 31"/>
              <p:cNvCxnSpPr/>
              <p:nvPr/>
            </p:nvCxnSpPr>
            <p:spPr>
              <a:xfrm>
                <a:off x="2725225" y="2592829"/>
                <a:ext cx="0" cy="1124203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직사각형 33"/>
            <p:cNvSpPr/>
            <p:nvPr/>
          </p:nvSpPr>
          <p:spPr>
            <a:xfrm>
              <a:off x="888194" y="2601977"/>
              <a:ext cx="1537601" cy="528587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23528" y="3001041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7176120" y="290246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176120" y="3888283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2" name="직선 연결선 71"/>
          <p:cNvCxnSpPr/>
          <p:nvPr/>
        </p:nvCxnSpPr>
        <p:spPr>
          <a:xfrm>
            <a:off x="4223793" y="4029132"/>
            <a:ext cx="1270389" cy="7208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2293612" y="4100307"/>
            <a:ext cx="410215" cy="246221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628219" y="4117814"/>
            <a:ext cx="10310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instruction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3" name="모서리가 둥근 직사각형 92"/>
              <p:cNvSpPr/>
              <p:nvPr/>
            </p:nvSpPr>
            <p:spPr>
              <a:xfrm>
                <a:off x="3791744" y="941512"/>
                <a:ext cx="4535092" cy="648072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252000" rtlCol="0" anchor="ctr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𝑝h𝑦𝑠𝑖𝑐𝑎𝑙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𝑎𝑑𝑑𝑟𝑒𝑠𝑠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=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𝑜𝑓𝑓𝑠𝑒𝑡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+</m:t>
                      </m:r>
                      <m:r>
                        <a:rPr lang="en-US" altLang="ko-KR" i="1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𝑏𝑎𝑠𝑒</m:t>
                      </m:r>
                    </m:oMath>
                  </m:oMathPara>
                </a14:m>
                <a:endParaRPr lang="en-US" altLang="ko-KR" dirty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>
          <p:sp>
            <p:nvSpPr>
              <p:cNvPr id="93" name="모서리가 둥근 직사각형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941512"/>
                <a:ext cx="4535092" cy="648072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직사각형 96"/>
          <p:cNvSpPr/>
          <p:nvPr/>
        </p:nvSpPr>
        <p:spPr>
          <a:xfrm>
            <a:off x="5493428" y="4564709"/>
            <a:ext cx="1681939" cy="5529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98" name="직사각형 97"/>
          <p:cNvSpPr/>
          <p:nvPr/>
        </p:nvSpPr>
        <p:spPr>
          <a:xfrm>
            <a:off x="5493428" y="4021925"/>
            <a:ext cx="1681939" cy="5529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</p:txBody>
      </p:sp>
      <p:sp>
        <p:nvSpPr>
          <p:cNvPr id="99" name="직사각형 98"/>
          <p:cNvSpPr/>
          <p:nvPr/>
        </p:nvSpPr>
        <p:spPr>
          <a:xfrm>
            <a:off x="5493428" y="3042518"/>
            <a:ext cx="1681939" cy="98449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101" name="직사각형 100"/>
          <p:cNvSpPr/>
          <p:nvPr/>
        </p:nvSpPr>
        <p:spPr>
          <a:xfrm>
            <a:off x="5493428" y="5103585"/>
            <a:ext cx="1681939" cy="98449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cxnSp>
        <p:nvCxnSpPr>
          <p:cNvPr id="49" name="직선 화살표 연결선 48"/>
          <p:cNvCxnSpPr>
            <a:stCxn id="101" idx="0"/>
          </p:cNvCxnSpPr>
          <p:nvPr/>
        </p:nvCxnSpPr>
        <p:spPr>
          <a:xfrm>
            <a:off x="6334397" y="5103586"/>
            <a:ext cx="0" cy="36360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/>
          <p:nvPr/>
        </p:nvCxnSpPr>
        <p:spPr>
          <a:xfrm flipH="1">
            <a:off x="5493427" y="2780929"/>
            <a:ext cx="754" cy="1124203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/>
          <p:cNvCxnSpPr/>
          <p:nvPr/>
        </p:nvCxnSpPr>
        <p:spPr>
          <a:xfrm>
            <a:off x="7176120" y="2780929"/>
            <a:ext cx="0" cy="1124203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/>
          <p:cNvCxnSpPr/>
          <p:nvPr/>
        </p:nvCxnSpPr>
        <p:spPr>
          <a:xfrm>
            <a:off x="5493427" y="6088083"/>
            <a:ext cx="0" cy="187844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연결선 107"/>
          <p:cNvCxnSpPr/>
          <p:nvPr/>
        </p:nvCxnSpPr>
        <p:spPr>
          <a:xfrm>
            <a:off x="7175365" y="6088083"/>
            <a:ext cx="0" cy="187844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연결선 117"/>
          <p:cNvCxnSpPr/>
          <p:nvPr/>
        </p:nvCxnSpPr>
        <p:spPr>
          <a:xfrm>
            <a:off x="4223793" y="4570157"/>
            <a:ext cx="1269635" cy="4843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7176120" y="4416269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22" name="직선 화살표 연결선 121"/>
          <p:cNvCxnSpPr/>
          <p:nvPr/>
        </p:nvCxnSpPr>
        <p:spPr>
          <a:xfrm flipH="1">
            <a:off x="7176120" y="4218220"/>
            <a:ext cx="720080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4" name="모서리가 둥근 직사각형 133"/>
              <p:cNvSpPr/>
              <p:nvPr/>
            </p:nvSpPr>
            <p:spPr>
              <a:xfrm>
                <a:off x="7896200" y="3758358"/>
                <a:ext cx="2304256" cy="919725"/>
              </a:xfrm>
              <a:prstGeom prst="roundRect">
                <a:avLst>
                  <a:gd name="adj" fmla="val 14582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rIns="108000" rtlCol="0" anchor="ctr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𝟏𝟎𝟎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+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𝟑𝟐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𝑲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 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𝒐𝒓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 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𝟑𝟐𝟖𝟔𝟖</m:t>
                    </m:r>
                  </m:oMath>
                </a14:m>
                <a:r>
                  <a:rPr lang="en-US" altLang="ko-KR" sz="1600" b="1" dirty="0">
                    <a:solidFill>
                      <a:srgbClr val="4F81BD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 is the desired physical address</a:t>
                </a:r>
              </a:p>
            </p:txBody>
          </p:sp>
        </mc:Choice>
        <mc:Fallback>
          <p:sp>
            <p:nvSpPr>
              <p:cNvPr id="134" name="모서리가 둥근 직사각형 1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3758357"/>
                <a:ext cx="2304256" cy="919725"/>
              </a:xfrm>
              <a:prstGeom prst="roundRect">
                <a:avLst>
                  <a:gd name="adj" fmla="val 14582"/>
                </a:avLst>
              </a:prstGeom>
              <a:blipFill rotWithShape="1">
                <a:blip r:embed="rId3"/>
                <a:stretch>
                  <a:fillRect b="-2632"/>
                </a:stretch>
              </a:blipFill>
              <a:ln w="12700">
                <a:solidFill>
                  <a:schemeClr val="tx1"/>
                </a:solidFill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8BB9-C34D-D34A-B912-EF561F5B680D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033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Early OSes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Load only one process in memory</a:t>
            </a:r>
          </a:p>
          <a:p>
            <a:pPr lvl="1"/>
            <a:r>
              <a:rPr lang="en-US" altLang="ko-KR" dirty="0"/>
              <a:t>Poor utilization and efficiency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marL="0" indent="0">
              <a:buNone/>
            </a:pPr>
            <a:endParaRPr lang="en-US" altLang="ko-KR" sz="1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48F6B-55F5-3843-8A8C-16F8787F1608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335 --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6745359" y="915990"/>
            <a:ext cx="2536991" cy="4522821"/>
            <a:chOff x="6745359" y="915990"/>
            <a:chExt cx="2536991" cy="4522821"/>
          </a:xfrm>
        </p:grpSpPr>
        <p:grpSp>
          <p:nvGrpSpPr>
            <p:cNvPr id="51" name="그룹 50"/>
            <p:cNvGrpSpPr/>
            <p:nvPr/>
          </p:nvGrpSpPr>
          <p:grpSpPr>
            <a:xfrm>
              <a:off x="6745359" y="915990"/>
              <a:ext cx="2376264" cy="4176464"/>
              <a:chOff x="581763" y="1412776"/>
              <a:chExt cx="1974013" cy="4176464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647563" y="1412776"/>
                <a:ext cx="55086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0KB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581763" y="2266999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64KB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81763" y="5281463"/>
                <a:ext cx="57126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max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55" name="직사각형 54"/>
              <p:cNvSpPr/>
              <p:nvPr/>
            </p:nvSpPr>
            <p:spPr>
              <a:xfrm>
                <a:off x="1223628" y="1558946"/>
                <a:ext cx="1332148" cy="86194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dist="20000"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Operating System</a:t>
                </a:r>
              </a:p>
              <a:p>
                <a:pPr algn="ctr"/>
                <a:r>
                  <a:rPr lang="en-US" altLang="ko-KR" sz="12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(code, data, etc.)</a:t>
                </a:r>
                <a:endParaRPr lang="ko-KR" altLang="en-US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56" name="직사각형 55"/>
              <p:cNvSpPr/>
              <p:nvPr/>
            </p:nvSpPr>
            <p:spPr>
              <a:xfrm>
                <a:off x="1223628" y="2420888"/>
                <a:ext cx="1332148" cy="306620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dist="20000"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Current</a:t>
                </a:r>
              </a:p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Program</a:t>
                </a:r>
              </a:p>
              <a:p>
                <a:pPr algn="ctr"/>
                <a:r>
                  <a:rPr lang="en-US" altLang="ko-KR" sz="12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(code, data, etc.)</a:t>
                </a:r>
                <a:endParaRPr lang="ko-KR" altLang="en-US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7482150" y="5131034"/>
              <a:ext cx="1800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Physical Memory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59496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Address Translation on Segmentation(Cont.)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sz="1050" dirty="0"/>
          </a:p>
          <a:p>
            <a:r>
              <a:rPr lang="en-US" altLang="ko-KR" dirty="0"/>
              <a:t>The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offset</a:t>
            </a:r>
            <a:r>
              <a:rPr lang="en-US" altLang="ko-KR" dirty="0"/>
              <a:t> of virtual address </a:t>
            </a:r>
            <a:r>
              <a:rPr lang="en-US" altLang="ko-KR" dirty="0">
                <a:cs typeface="Courier New" panose="02070309020205020404" pitchFamily="49" charset="0"/>
              </a:rPr>
              <a:t>4200</a:t>
            </a:r>
            <a:r>
              <a:rPr lang="en-US" altLang="ko-KR" dirty="0"/>
              <a:t> is (4200 – 4096) =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104</a:t>
            </a:r>
            <a:endParaRPr lang="en-US" altLang="ko-KR" dirty="0"/>
          </a:p>
          <a:p>
            <a:pPr lvl="1"/>
            <a:r>
              <a:rPr lang="en-US" altLang="ko-KR" dirty="0"/>
              <a:t>The heap segment </a:t>
            </a:r>
            <a:r>
              <a:rPr lang="en-US" altLang="ko-KR" b="1" dirty="0"/>
              <a:t>starts at virtual address 4096</a:t>
            </a:r>
            <a:r>
              <a:rPr lang="en-US" altLang="ko-KR" dirty="0"/>
              <a:t> in address space</a:t>
            </a:r>
          </a:p>
          <a:p>
            <a:endParaRPr lang="ko-KR" altLang="en-US" dirty="0"/>
          </a:p>
        </p:txBody>
      </p:sp>
      <p:grpSp>
        <p:nvGrpSpPr>
          <p:cNvPr id="6" name="그룹 5"/>
          <p:cNvGrpSpPr/>
          <p:nvPr/>
        </p:nvGrpSpPr>
        <p:grpSpPr>
          <a:xfrm>
            <a:off x="2403858" y="2852936"/>
            <a:ext cx="2377582" cy="570600"/>
            <a:chOff x="1117493" y="1898889"/>
            <a:chExt cx="3098061" cy="1448496"/>
          </a:xfrm>
        </p:grpSpPr>
        <p:sp>
          <p:nvSpPr>
            <p:cNvPr id="7" name="직사각형 6"/>
            <p:cNvSpPr/>
            <p:nvPr/>
          </p:nvSpPr>
          <p:spPr>
            <a:xfrm>
              <a:off x="1119210" y="1898889"/>
              <a:ext cx="3096344" cy="1448496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  Base	 Size</a:t>
              </a:r>
            </a:p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Heap	  34K	 2K</a:t>
              </a:r>
            </a:p>
          </p:txBody>
        </p:sp>
        <p:cxnSp>
          <p:nvCxnSpPr>
            <p:cNvPr id="8" name="직선 연결선 7"/>
            <p:cNvCxnSpPr/>
            <p:nvPr/>
          </p:nvCxnSpPr>
          <p:spPr>
            <a:xfrm>
              <a:off x="1117493" y="2623137"/>
              <a:ext cx="3096344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7176120" y="3792743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2" name="직선 연결선 71"/>
          <p:cNvCxnSpPr/>
          <p:nvPr/>
        </p:nvCxnSpPr>
        <p:spPr>
          <a:xfrm>
            <a:off x="4223793" y="4510485"/>
            <a:ext cx="1270389" cy="0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직사각형 96"/>
          <p:cNvSpPr/>
          <p:nvPr/>
        </p:nvSpPr>
        <p:spPr>
          <a:xfrm>
            <a:off x="5493428" y="4492701"/>
            <a:ext cx="1681939" cy="5529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98" name="직사각형 97"/>
          <p:cNvSpPr/>
          <p:nvPr/>
        </p:nvSpPr>
        <p:spPr>
          <a:xfrm>
            <a:off x="5493428" y="3949917"/>
            <a:ext cx="1681939" cy="5529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</p:txBody>
      </p:sp>
      <p:sp>
        <p:nvSpPr>
          <p:cNvPr id="99" name="직사각형 98"/>
          <p:cNvSpPr/>
          <p:nvPr/>
        </p:nvSpPr>
        <p:spPr>
          <a:xfrm>
            <a:off x="5493428" y="2970510"/>
            <a:ext cx="1681939" cy="98449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101" name="직사각형 100"/>
          <p:cNvSpPr/>
          <p:nvPr/>
        </p:nvSpPr>
        <p:spPr>
          <a:xfrm>
            <a:off x="5493428" y="5031577"/>
            <a:ext cx="1681939" cy="98449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cxnSp>
        <p:nvCxnSpPr>
          <p:cNvPr id="49" name="직선 화살표 연결선 48"/>
          <p:cNvCxnSpPr>
            <a:stCxn id="101" idx="0"/>
          </p:cNvCxnSpPr>
          <p:nvPr/>
        </p:nvCxnSpPr>
        <p:spPr>
          <a:xfrm>
            <a:off x="6334397" y="5031578"/>
            <a:ext cx="0" cy="36360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/>
          <p:nvPr/>
        </p:nvCxnSpPr>
        <p:spPr>
          <a:xfrm flipH="1">
            <a:off x="5493427" y="2708921"/>
            <a:ext cx="754" cy="1124203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/>
          <p:cNvCxnSpPr/>
          <p:nvPr/>
        </p:nvCxnSpPr>
        <p:spPr>
          <a:xfrm>
            <a:off x="7176120" y="2708921"/>
            <a:ext cx="0" cy="1124203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/>
          <p:cNvCxnSpPr/>
          <p:nvPr/>
        </p:nvCxnSpPr>
        <p:spPr>
          <a:xfrm>
            <a:off x="5493427" y="6016075"/>
            <a:ext cx="0" cy="187844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연결선 107"/>
          <p:cNvCxnSpPr/>
          <p:nvPr/>
        </p:nvCxnSpPr>
        <p:spPr>
          <a:xfrm>
            <a:off x="7175365" y="6016075"/>
            <a:ext cx="0" cy="187844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연결선 117"/>
          <p:cNvCxnSpPr/>
          <p:nvPr/>
        </p:nvCxnSpPr>
        <p:spPr>
          <a:xfrm flipV="1">
            <a:off x="4223793" y="5031578"/>
            <a:ext cx="1270389" cy="1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7176120" y="434426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22" name="직선 화살표 연결선 121"/>
          <p:cNvCxnSpPr/>
          <p:nvPr/>
        </p:nvCxnSpPr>
        <p:spPr>
          <a:xfrm flipH="1">
            <a:off x="7176120" y="4686255"/>
            <a:ext cx="720080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6" name="모서리가 둥근 직사각형 125"/>
              <p:cNvSpPr/>
              <p:nvPr/>
            </p:nvSpPr>
            <p:spPr>
              <a:xfrm>
                <a:off x="7896200" y="4226393"/>
                <a:ext cx="2304256" cy="919725"/>
              </a:xfrm>
              <a:prstGeom prst="roundRect">
                <a:avLst>
                  <a:gd name="adj" fmla="val 14582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rIns="108000" rtlCol="0" anchor="ctr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𝟏𝟎𝟒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+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𝟑𝟒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𝑲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 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𝒐𝒓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 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𝟑𝟒𝟗𝟐𝟎</m:t>
                    </m:r>
                  </m:oMath>
                </a14:m>
                <a:r>
                  <a:rPr lang="en-US" altLang="ko-KR" sz="1600" b="1" dirty="0">
                    <a:solidFill>
                      <a:srgbClr val="4F81BD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 is the desired physical address</a:t>
                </a:r>
              </a:p>
            </p:txBody>
          </p:sp>
        </mc:Choice>
        <mc:Fallback>
          <p:sp>
            <p:nvSpPr>
              <p:cNvPr id="126" name="모서리가 둥근 직사각형 1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4226392"/>
                <a:ext cx="2304256" cy="919725"/>
              </a:xfrm>
              <a:prstGeom prst="roundRect">
                <a:avLst>
                  <a:gd name="adj" fmla="val 14582"/>
                </a:avLst>
              </a:prstGeom>
              <a:blipFill rotWithShape="1">
                <a:blip r:embed="rId2"/>
                <a:stretch>
                  <a:fillRect b="-2614"/>
                </a:stretch>
              </a:blipFill>
              <a:ln w="12700">
                <a:solidFill>
                  <a:schemeClr val="tx1"/>
                </a:solidFill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그룹 24"/>
          <p:cNvGrpSpPr/>
          <p:nvPr/>
        </p:nvGrpSpPr>
        <p:grpSpPr>
          <a:xfrm>
            <a:off x="2112620" y="3792742"/>
            <a:ext cx="2111173" cy="1718590"/>
            <a:chOff x="307604" y="3935826"/>
            <a:chExt cx="2111173" cy="1718590"/>
          </a:xfrm>
        </p:grpSpPr>
        <p:sp>
          <p:nvSpPr>
            <p:cNvPr id="28" name="TextBox 27"/>
            <p:cNvSpPr txBox="1"/>
            <p:nvPr/>
          </p:nvSpPr>
          <p:spPr>
            <a:xfrm>
              <a:off x="307604" y="5037423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881177" y="4645852"/>
              <a:ext cx="1537600" cy="52881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cxnSp>
          <p:nvCxnSpPr>
            <p:cNvPr id="31" name="직선 연결선 30"/>
            <p:cNvCxnSpPr/>
            <p:nvPr/>
          </p:nvCxnSpPr>
          <p:spPr>
            <a:xfrm>
              <a:off x="881176" y="3935826"/>
              <a:ext cx="0" cy="171859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직사각형 33"/>
            <p:cNvSpPr/>
            <p:nvPr/>
          </p:nvSpPr>
          <p:spPr>
            <a:xfrm>
              <a:off x="881176" y="4093351"/>
              <a:ext cx="1537601" cy="552953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17828" y="4473921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44" name="직선 연결선 43"/>
            <p:cNvCxnSpPr/>
            <p:nvPr/>
          </p:nvCxnSpPr>
          <p:spPr>
            <a:xfrm>
              <a:off x="2418777" y="3935826"/>
              <a:ext cx="0" cy="171859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직사각형 44"/>
            <p:cNvSpPr/>
            <p:nvPr/>
          </p:nvSpPr>
          <p:spPr>
            <a:xfrm>
              <a:off x="881175" y="5174661"/>
              <a:ext cx="1537601" cy="335739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46" name="직선 화살표 연결선 45"/>
            <p:cNvCxnSpPr>
              <a:stCxn id="45" idx="0"/>
            </p:cNvCxnSpPr>
            <p:nvPr/>
          </p:nvCxnSpPr>
          <p:spPr>
            <a:xfrm>
              <a:off x="1649976" y="5174661"/>
              <a:ext cx="1" cy="22949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 w="med" len="med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59"/>
          <p:cNvSpPr txBox="1"/>
          <p:nvPr/>
        </p:nvSpPr>
        <p:spPr>
          <a:xfrm>
            <a:off x="2558946" y="5553344"/>
            <a:ext cx="179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Address Space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464754" y="6102081"/>
            <a:ext cx="179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310816" y="4550932"/>
            <a:ext cx="496258" cy="246221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4200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651230" y="4550932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data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176120" y="4877689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9" name="모서리가 둥근 직사각형 68"/>
              <p:cNvSpPr/>
              <p:nvPr/>
            </p:nvSpPr>
            <p:spPr>
              <a:xfrm>
                <a:off x="2528758" y="980728"/>
                <a:ext cx="7357533" cy="561482"/>
              </a:xfrm>
              <a:prstGeom prst="roundRect">
                <a:avLst>
                  <a:gd name="adj" fmla="val 14582"/>
                </a:avLst>
              </a:prstGeom>
              <a:solidFill>
                <a:srgbClr val="FFC000"/>
              </a:solidFill>
              <a:ln w="15875">
                <a:solidFill>
                  <a:schemeClr val="accent6">
                    <a:lumMod val="50000"/>
                  </a:schemeClr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rIns="108000" rtlCol="0" anchor="ctr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𝑽𝒊𝒓𝒕𝒖𝒂𝒍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 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𝒂𝒅𝒅𝒓𝒆𝒔𝒔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+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𝒃𝒂𝒔𝒆</m:t>
                    </m:r>
                  </m:oMath>
                </a14:m>
                <a:r>
                  <a:rPr lang="en-US" altLang="ko-KR" sz="1600" b="1" dirty="0">
                    <a:solidFill>
                      <a:srgbClr val="4F81BD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 is not the correct physical address.</a:t>
                </a:r>
              </a:p>
            </p:txBody>
          </p:sp>
        </mc:Choice>
        <mc:Fallback>
          <p:sp>
            <p:nvSpPr>
              <p:cNvPr id="69" name="모서리가 둥근 직사각형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757" y="980728"/>
                <a:ext cx="7357533" cy="561482"/>
              </a:xfrm>
              <a:prstGeom prst="roundRect">
                <a:avLst>
                  <a:gd name="adj" fmla="val 14582"/>
                </a:avLst>
              </a:prstGeom>
              <a:blipFill rotWithShape="1">
                <a:blip r:embed="rId3"/>
                <a:stretch>
                  <a:fillRect/>
                </a:stretch>
              </a:blipFill>
              <a:ln w="15875">
                <a:solidFill>
                  <a:schemeClr val="accent6">
                    <a:lumMod val="50000"/>
                  </a:schemeClr>
                </a:solidFill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6A85-CC50-034F-8A43-5B4791AB44E8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852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Referring to Segment</a:t>
            </a:r>
            <a:endParaRPr lang="ko-KR" altLang="en-US" dirty="0"/>
          </a:p>
        </p:txBody>
      </p:sp>
      <p:sp>
        <p:nvSpPr>
          <p:cNvPr id="128" name="내용 개체 틀 12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Explicit approach</a:t>
            </a:r>
          </a:p>
          <a:p>
            <a:pPr lvl="1"/>
            <a:r>
              <a:rPr lang="en-US" altLang="ko-KR" dirty="0"/>
              <a:t>Divide the address space into segments based on the </a:t>
            </a:r>
            <a:r>
              <a:rPr lang="en-US" altLang="ko-KR" b="1" dirty="0"/>
              <a:t>top few bits </a:t>
            </a:r>
            <a:r>
              <a:rPr lang="en-US" altLang="ko-KR" dirty="0"/>
              <a:t>of virtual address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Example: virtual address 4200 (01000001101000)</a:t>
            </a:r>
          </a:p>
        </p:txBody>
      </p:sp>
      <p:grpSp>
        <p:nvGrpSpPr>
          <p:cNvPr id="140" name="그룹 139"/>
          <p:cNvGrpSpPr/>
          <p:nvPr/>
        </p:nvGrpSpPr>
        <p:grpSpPr>
          <a:xfrm>
            <a:off x="3133697" y="2348880"/>
            <a:ext cx="5401114" cy="1353118"/>
            <a:chOff x="1485064" y="1787850"/>
            <a:chExt cx="5401114" cy="1353118"/>
          </a:xfrm>
        </p:grpSpPr>
        <p:grpSp>
          <p:nvGrpSpPr>
            <p:cNvPr id="127" name="그룹 126"/>
            <p:cNvGrpSpPr/>
            <p:nvPr/>
          </p:nvGrpSpPr>
          <p:grpSpPr>
            <a:xfrm>
              <a:off x="1831554" y="1787850"/>
              <a:ext cx="5054624" cy="648071"/>
              <a:chOff x="1831554" y="3501008"/>
              <a:chExt cx="5054624" cy="648071"/>
            </a:xfrm>
          </p:grpSpPr>
          <p:grpSp>
            <p:nvGrpSpPr>
              <p:cNvPr id="126" name="그룹 125"/>
              <p:cNvGrpSpPr/>
              <p:nvPr/>
            </p:nvGrpSpPr>
            <p:grpSpPr>
              <a:xfrm>
                <a:off x="1831554" y="3501008"/>
                <a:ext cx="5044702" cy="360040"/>
                <a:chOff x="1831554" y="3501008"/>
                <a:chExt cx="5044702" cy="360040"/>
              </a:xfrm>
            </p:grpSpPr>
            <p:sp>
              <p:nvSpPr>
                <p:cNvPr id="49" name="직사각형 48"/>
                <p:cNvSpPr/>
                <p:nvPr/>
              </p:nvSpPr>
              <p:spPr>
                <a:xfrm>
                  <a:off x="651621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0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0" name="직사각형 49"/>
                <p:cNvSpPr/>
                <p:nvPr/>
              </p:nvSpPr>
              <p:spPr>
                <a:xfrm>
                  <a:off x="1831554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13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1" name="직사각형 50"/>
                <p:cNvSpPr/>
                <p:nvPr/>
              </p:nvSpPr>
              <p:spPr>
                <a:xfrm>
                  <a:off x="6156970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2" name="직사각형 51"/>
                <p:cNvSpPr/>
                <p:nvPr/>
              </p:nvSpPr>
              <p:spPr>
                <a:xfrm>
                  <a:off x="2191594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12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3" name="직사각형 52"/>
                <p:cNvSpPr/>
                <p:nvPr/>
              </p:nvSpPr>
              <p:spPr>
                <a:xfrm>
                  <a:off x="5796930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2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4" name="직사각형 53"/>
                <p:cNvSpPr/>
                <p:nvPr/>
              </p:nvSpPr>
              <p:spPr>
                <a:xfrm>
                  <a:off x="255546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11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5" name="직사각형 54"/>
                <p:cNvSpPr/>
                <p:nvPr/>
              </p:nvSpPr>
              <p:spPr>
                <a:xfrm>
                  <a:off x="5436890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3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6" name="직사각형 55"/>
                <p:cNvSpPr/>
                <p:nvPr/>
              </p:nvSpPr>
              <p:spPr>
                <a:xfrm>
                  <a:off x="291550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10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7" name="직사각형 56"/>
                <p:cNvSpPr/>
                <p:nvPr/>
              </p:nvSpPr>
              <p:spPr>
                <a:xfrm>
                  <a:off x="507574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4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8" name="직사각형 57"/>
                <p:cNvSpPr/>
                <p:nvPr/>
              </p:nvSpPr>
              <p:spPr>
                <a:xfrm>
                  <a:off x="3277208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9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9" name="직사각형 58"/>
                <p:cNvSpPr/>
                <p:nvPr/>
              </p:nvSpPr>
              <p:spPr>
                <a:xfrm>
                  <a:off x="3637248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8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60" name="직사각형 59"/>
                <p:cNvSpPr/>
                <p:nvPr/>
              </p:nvSpPr>
              <p:spPr>
                <a:xfrm>
                  <a:off x="399562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7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61" name="직사각형 60"/>
                <p:cNvSpPr/>
                <p:nvPr/>
              </p:nvSpPr>
              <p:spPr>
                <a:xfrm>
                  <a:off x="435566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6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62" name="직사각형 61"/>
                <p:cNvSpPr/>
                <p:nvPr/>
              </p:nvSpPr>
              <p:spPr>
                <a:xfrm>
                  <a:off x="471570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5</a:t>
                  </a:r>
                  <a:endParaRPr lang="ko-KR" altLang="en-US" sz="1400" dirty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</p:grpSp>
          <p:grpSp>
            <p:nvGrpSpPr>
              <p:cNvPr id="125" name="그룹 124"/>
              <p:cNvGrpSpPr/>
              <p:nvPr/>
            </p:nvGrpSpPr>
            <p:grpSpPr>
              <a:xfrm>
                <a:off x="1845308" y="3789038"/>
                <a:ext cx="5040870" cy="360041"/>
                <a:chOff x="1845308" y="3789038"/>
                <a:chExt cx="5040870" cy="360041"/>
              </a:xfrm>
            </p:grpSpPr>
            <p:cxnSp>
              <p:nvCxnSpPr>
                <p:cNvPr id="96" name="직선 연결선 95"/>
                <p:cNvCxnSpPr/>
                <p:nvPr/>
              </p:nvCxnSpPr>
              <p:spPr>
                <a:xfrm>
                  <a:off x="2200635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직선 연결선 99"/>
                <p:cNvCxnSpPr/>
                <p:nvPr/>
              </p:nvCxnSpPr>
              <p:spPr>
                <a:xfrm>
                  <a:off x="2554672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직선 연결선 100"/>
                <p:cNvCxnSpPr/>
                <p:nvPr/>
              </p:nvCxnSpPr>
              <p:spPr>
                <a:xfrm>
                  <a:off x="2914712" y="3789039"/>
                  <a:ext cx="0" cy="360040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직선 연결선 101"/>
                <p:cNvCxnSpPr/>
                <p:nvPr/>
              </p:nvCxnSpPr>
              <p:spPr>
                <a:xfrm>
                  <a:off x="3276414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직선 연결선 102"/>
                <p:cNvCxnSpPr/>
                <p:nvPr/>
              </p:nvCxnSpPr>
              <p:spPr>
                <a:xfrm>
                  <a:off x="3636454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직선 연결선 103"/>
                <p:cNvCxnSpPr/>
                <p:nvPr/>
              </p:nvCxnSpPr>
              <p:spPr>
                <a:xfrm flipH="1">
                  <a:off x="3994832" y="3789040"/>
                  <a:ext cx="2022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직선 연결선 104"/>
                <p:cNvCxnSpPr>
                  <a:endCxn id="94" idx="2"/>
                </p:cNvCxnSpPr>
                <p:nvPr/>
              </p:nvCxnSpPr>
              <p:spPr>
                <a:xfrm>
                  <a:off x="4365743" y="3789038"/>
                  <a:ext cx="0" cy="360040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직선 연결선 105"/>
                <p:cNvCxnSpPr/>
                <p:nvPr/>
              </p:nvCxnSpPr>
              <p:spPr>
                <a:xfrm>
                  <a:off x="4721622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직선 연결선 106"/>
                <p:cNvCxnSpPr/>
                <p:nvPr/>
              </p:nvCxnSpPr>
              <p:spPr>
                <a:xfrm>
                  <a:off x="5076056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직선 연결선 107"/>
                <p:cNvCxnSpPr/>
                <p:nvPr/>
              </p:nvCxnSpPr>
              <p:spPr>
                <a:xfrm flipH="1">
                  <a:off x="5434992" y="3789040"/>
                  <a:ext cx="1464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직선 연결선 108"/>
                <p:cNvCxnSpPr/>
                <p:nvPr/>
              </p:nvCxnSpPr>
              <p:spPr>
                <a:xfrm>
                  <a:off x="5796136" y="3789039"/>
                  <a:ext cx="0" cy="360040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직선 연결선 109"/>
                <p:cNvCxnSpPr/>
                <p:nvPr/>
              </p:nvCxnSpPr>
              <p:spPr>
                <a:xfrm>
                  <a:off x="6156176" y="3789039"/>
                  <a:ext cx="0" cy="360040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직선 연결선 110"/>
                <p:cNvCxnSpPr/>
                <p:nvPr/>
              </p:nvCxnSpPr>
              <p:spPr>
                <a:xfrm>
                  <a:off x="6516216" y="3798566"/>
                  <a:ext cx="0" cy="350513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4" name="직사각형 93"/>
                <p:cNvSpPr/>
                <p:nvPr/>
              </p:nvSpPr>
              <p:spPr>
                <a:xfrm>
                  <a:off x="1845308" y="3789039"/>
                  <a:ext cx="5040870" cy="360039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252000" rtlCol="0" anchor="ctr">
                  <a:noAutofit/>
                </a:bodyPr>
                <a:lstStyle/>
                <a:p>
                  <a:pPr algn="ctr"/>
                  <a:endParaRPr lang="ko-KR" altLang="en-US" sz="1600" dirty="0">
                    <a:solidFill>
                      <a:prstClr val="black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</p:grpSp>
        </p:grpSp>
        <p:sp>
          <p:nvSpPr>
            <p:cNvPr id="131" name="TextBox 130"/>
            <p:cNvSpPr txBox="1"/>
            <p:nvPr/>
          </p:nvSpPr>
          <p:spPr>
            <a:xfrm>
              <a:off x="1485064" y="2833191"/>
              <a:ext cx="1432904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Segment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grpSp>
          <p:nvGrpSpPr>
            <p:cNvPr id="136" name="그룹 135"/>
            <p:cNvGrpSpPr/>
            <p:nvPr/>
          </p:nvGrpSpPr>
          <p:grpSpPr>
            <a:xfrm>
              <a:off x="2575309" y="2520004"/>
              <a:ext cx="4310869" cy="304518"/>
              <a:chOff x="2575309" y="2576978"/>
              <a:chExt cx="4310869" cy="304518"/>
            </a:xfrm>
          </p:grpSpPr>
          <p:sp>
            <p:nvSpPr>
              <p:cNvPr id="130" name="왼쪽 대괄호 129"/>
              <p:cNvSpPr/>
              <p:nvPr/>
            </p:nvSpPr>
            <p:spPr>
              <a:xfrm rot="16200000">
                <a:off x="4636213" y="516074"/>
                <a:ext cx="189061" cy="4310869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3" name="직선 연결선 132"/>
              <p:cNvCxnSpPr/>
              <p:nvPr/>
            </p:nvCxnSpPr>
            <p:spPr>
              <a:xfrm>
                <a:off x="4559784" y="2766040"/>
                <a:ext cx="0" cy="115456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8" name="그룹 137"/>
            <p:cNvGrpSpPr/>
            <p:nvPr/>
          </p:nvGrpSpPr>
          <p:grpSpPr>
            <a:xfrm>
              <a:off x="1851398" y="2520005"/>
              <a:ext cx="700237" cy="304517"/>
              <a:chOff x="1851398" y="2576979"/>
              <a:chExt cx="700237" cy="304517"/>
            </a:xfrm>
          </p:grpSpPr>
          <p:sp>
            <p:nvSpPr>
              <p:cNvPr id="129" name="왼쪽 대괄호 128"/>
              <p:cNvSpPr/>
              <p:nvPr/>
            </p:nvSpPr>
            <p:spPr>
              <a:xfrm rot="16200000">
                <a:off x="2106986" y="2321391"/>
                <a:ext cx="189061" cy="700237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7" name="직선 연결선 136"/>
              <p:cNvCxnSpPr/>
              <p:nvPr/>
            </p:nvCxnSpPr>
            <p:spPr>
              <a:xfrm>
                <a:off x="2201516" y="2766040"/>
                <a:ext cx="0" cy="115456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9" name="TextBox 138"/>
            <p:cNvSpPr txBox="1"/>
            <p:nvPr/>
          </p:nvSpPr>
          <p:spPr>
            <a:xfrm>
              <a:off x="3843332" y="2833191"/>
              <a:ext cx="1432904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Offset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95" name="그룹 194"/>
          <p:cNvGrpSpPr/>
          <p:nvPr/>
        </p:nvGrpSpPr>
        <p:grpSpPr>
          <a:xfrm>
            <a:off x="4494280" y="4485722"/>
            <a:ext cx="5418145" cy="1353118"/>
            <a:chOff x="1608808" y="3501008"/>
            <a:chExt cx="5418145" cy="1353118"/>
          </a:xfrm>
        </p:grpSpPr>
        <p:grpSp>
          <p:nvGrpSpPr>
            <p:cNvPr id="141" name="그룹 140"/>
            <p:cNvGrpSpPr/>
            <p:nvPr/>
          </p:nvGrpSpPr>
          <p:grpSpPr>
            <a:xfrm>
              <a:off x="1608808" y="3501008"/>
              <a:ext cx="5401114" cy="1353118"/>
              <a:chOff x="1485064" y="1787850"/>
              <a:chExt cx="5401114" cy="1353118"/>
            </a:xfrm>
          </p:grpSpPr>
          <p:grpSp>
            <p:nvGrpSpPr>
              <p:cNvPr id="142" name="그룹 141"/>
              <p:cNvGrpSpPr/>
              <p:nvPr/>
            </p:nvGrpSpPr>
            <p:grpSpPr>
              <a:xfrm>
                <a:off x="1831554" y="1787850"/>
                <a:ext cx="5054624" cy="648071"/>
                <a:chOff x="1831554" y="3501008"/>
                <a:chExt cx="5054624" cy="648071"/>
              </a:xfrm>
            </p:grpSpPr>
            <p:grpSp>
              <p:nvGrpSpPr>
                <p:cNvPr id="151" name="그룹 150"/>
                <p:cNvGrpSpPr/>
                <p:nvPr/>
              </p:nvGrpSpPr>
              <p:grpSpPr>
                <a:xfrm>
                  <a:off x="1831554" y="3501008"/>
                  <a:ext cx="5044702" cy="360040"/>
                  <a:chOff x="1831554" y="3501008"/>
                  <a:chExt cx="5044702" cy="360040"/>
                </a:xfrm>
              </p:grpSpPr>
              <p:sp>
                <p:nvSpPr>
                  <p:cNvPr id="167" name="직사각형 166"/>
                  <p:cNvSpPr/>
                  <p:nvPr/>
                </p:nvSpPr>
                <p:spPr>
                  <a:xfrm>
                    <a:off x="651621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0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68" name="직사각형 167"/>
                  <p:cNvSpPr/>
                  <p:nvPr/>
                </p:nvSpPr>
                <p:spPr>
                  <a:xfrm>
                    <a:off x="1831554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13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69" name="직사각형 168"/>
                  <p:cNvSpPr/>
                  <p:nvPr/>
                </p:nvSpPr>
                <p:spPr>
                  <a:xfrm>
                    <a:off x="6156970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0" name="직사각형 169"/>
                  <p:cNvSpPr/>
                  <p:nvPr/>
                </p:nvSpPr>
                <p:spPr>
                  <a:xfrm>
                    <a:off x="2191594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12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1" name="직사각형 170"/>
                  <p:cNvSpPr/>
                  <p:nvPr/>
                </p:nvSpPr>
                <p:spPr>
                  <a:xfrm>
                    <a:off x="5796930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2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2" name="직사각형 171"/>
                  <p:cNvSpPr/>
                  <p:nvPr/>
                </p:nvSpPr>
                <p:spPr>
                  <a:xfrm>
                    <a:off x="255546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11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3" name="직사각형 172"/>
                  <p:cNvSpPr/>
                  <p:nvPr/>
                </p:nvSpPr>
                <p:spPr>
                  <a:xfrm>
                    <a:off x="5436890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3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4" name="직사각형 173"/>
                  <p:cNvSpPr/>
                  <p:nvPr/>
                </p:nvSpPr>
                <p:spPr>
                  <a:xfrm>
                    <a:off x="291550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10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5" name="직사각형 174"/>
                  <p:cNvSpPr/>
                  <p:nvPr/>
                </p:nvSpPr>
                <p:spPr>
                  <a:xfrm>
                    <a:off x="507574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4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6" name="직사각형 175"/>
                  <p:cNvSpPr/>
                  <p:nvPr/>
                </p:nvSpPr>
                <p:spPr>
                  <a:xfrm>
                    <a:off x="3277208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9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7" name="직사각형 176"/>
                  <p:cNvSpPr/>
                  <p:nvPr/>
                </p:nvSpPr>
                <p:spPr>
                  <a:xfrm>
                    <a:off x="3637248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8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8" name="직사각형 177"/>
                  <p:cNvSpPr/>
                  <p:nvPr/>
                </p:nvSpPr>
                <p:spPr>
                  <a:xfrm>
                    <a:off x="399562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7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9" name="직사각형 178"/>
                  <p:cNvSpPr/>
                  <p:nvPr/>
                </p:nvSpPr>
                <p:spPr>
                  <a:xfrm>
                    <a:off x="435566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6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80" name="직사각형 179"/>
                  <p:cNvSpPr/>
                  <p:nvPr/>
                </p:nvSpPr>
                <p:spPr>
                  <a:xfrm>
                    <a:off x="471570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5</a:t>
                    </a:r>
                    <a:endParaRPr lang="ko-KR" altLang="en-US" sz="1400" dirty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</p:grpSp>
            <p:grpSp>
              <p:nvGrpSpPr>
                <p:cNvPr id="152" name="그룹 151"/>
                <p:cNvGrpSpPr/>
                <p:nvPr/>
              </p:nvGrpSpPr>
              <p:grpSpPr>
                <a:xfrm>
                  <a:off x="1845308" y="3789038"/>
                  <a:ext cx="5040870" cy="360041"/>
                  <a:chOff x="1845308" y="3789038"/>
                  <a:chExt cx="5040870" cy="360041"/>
                </a:xfrm>
              </p:grpSpPr>
              <p:cxnSp>
                <p:nvCxnSpPr>
                  <p:cNvPr id="153" name="직선 연결선 152"/>
                  <p:cNvCxnSpPr/>
                  <p:nvPr/>
                </p:nvCxnSpPr>
                <p:spPr>
                  <a:xfrm>
                    <a:off x="2200635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직선 연결선 153"/>
                  <p:cNvCxnSpPr/>
                  <p:nvPr/>
                </p:nvCxnSpPr>
                <p:spPr>
                  <a:xfrm>
                    <a:off x="2554672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직선 연결선 154"/>
                  <p:cNvCxnSpPr/>
                  <p:nvPr/>
                </p:nvCxnSpPr>
                <p:spPr>
                  <a:xfrm>
                    <a:off x="2914712" y="3789039"/>
                    <a:ext cx="0" cy="360040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직선 연결선 155"/>
                  <p:cNvCxnSpPr/>
                  <p:nvPr/>
                </p:nvCxnSpPr>
                <p:spPr>
                  <a:xfrm>
                    <a:off x="3276414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직선 연결선 156"/>
                  <p:cNvCxnSpPr/>
                  <p:nvPr/>
                </p:nvCxnSpPr>
                <p:spPr>
                  <a:xfrm>
                    <a:off x="3636454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직선 연결선 157"/>
                  <p:cNvCxnSpPr/>
                  <p:nvPr/>
                </p:nvCxnSpPr>
                <p:spPr>
                  <a:xfrm flipH="1">
                    <a:off x="3994832" y="3789040"/>
                    <a:ext cx="2022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직선 연결선 158"/>
                  <p:cNvCxnSpPr>
                    <a:endCxn id="166" idx="2"/>
                  </p:cNvCxnSpPr>
                  <p:nvPr/>
                </p:nvCxnSpPr>
                <p:spPr>
                  <a:xfrm>
                    <a:off x="4365743" y="3789038"/>
                    <a:ext cx="0" cy="360040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직선 연결선 159"/>
                  <p:cNvCxnSpPr/>
                  <p:nvPr/>
                </p:nvCxnSpPr>
                <p:spPr>
                  <a:xfrm>
                    <a:off x="4721622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직선 연결선 160"/>
                  <p:cNvCxnSpPr/>
                  <p:nvPr/>
                </p:nvCxnSpPr>
                <p:spPr>
                  <a:xfrm>
                    <a:off x="5076056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직선 연결선 161"/>
                  <p:cNvCxnSpPr/>
                  <p:nvPr/>
                </p:nvCxnSpPr>
                <p:spPr>
                  <a:xfrm flipH="1">
                    <a:off x="5434992" y="3789040"/>
                    <a:ext cx="1464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직선 연결선 162"/>
                  <p:cNvCxnSpPr/>
                  <p:nvPr/>
                </p:nvCxnSpPr>
                <p:spPr>
                  <a:xfrm>
                    <a:off x="5796136" y="3789039"/>
                    <a:ext cx="0" cy="360040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직선 연결선 163"/>
                  <p:cNvCxnSpPr/>
                  <p:nvPr/>
                </p:nvCxnSpPr>
                <p:spPr>
                  <a:xfrm>
                    <a:off x="6156176" y="3789039"/>
                    <a:ext cx="0" cy="360040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직선 연결선 164"/>
                  <p:cNvCxnSpPr/>
                  <p:nvPr/>
                </p:nvCxnSpPr>
                <p:spPr>
                  <a:xfrm>
                    <a:off x="6516216" y="3798566"/>
                    <a:ext cx="0" cy="350513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66" name="직사각형 165"/>
                  <p:cNvSpPr/>
                  <p:nvPr/>
                </p:nvSpPr>
                <p:spPr>
                  <a:xfrm>
                    <a:off x="1845308" y="3789039"/>
                    <a:ext cx="5040870" cy="360039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252000" rtlCol="0" anchor="ctr">
                    <a:noAutofit/>
                  </a:bodyPr>
                  <a:lstStyle/>
                  <a:p>
                    <a:pPr algn="ctr"/>
                    <a:endParaRPr lang="ko-KR" altLang="en-US" sz="1600" dirty="0">
                      <a:solidFill>
                        <a:prstClr val="black"/>
                      </a:solidFill>
                      <a:latin typeface="Courier New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</p:grpSp>
          </p:grpSp>
          <p:sp>
            <p:nvSpPr>
              <p:cNvPr id="143" name="TextBox 142"/>
              <p:cNvSpPr txBox="1"/>
              <p:nvPr/>
            </p:nvSpPr>
            <p:spPr>
              <a:xfrm>
                <a:off x="1485064" y="2833191"/>
                <a:ext cx="1432904" cy="307777"/>
              </a:xfrm>
              <a:prstGeom prst="rect">
                <a:avLst/>
              </a:prstGeom>
              <a:noFill/>
              <a:ln>
                <a:noFill/>
                <a:tailEnd type="stealth"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Segment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grpSp>
            <p:nvGrpSpPr>
              <p:cNvPr id="144" name="그룹 143"/>
              <p:cNvGrpSpPr/>
              <p:nvPr/>
            </p:nvGrpSpPr>
            <p:grpSpPr>
              <a:xfrm>
                <a:off x="2575309" y="2520004"/>
                <a:ext cx="4310869" cy="304518"/>
                <a:chOff x="2575309" y="2576978"/>
                <a:chExt cx="4310869" cy="304518"/>
              </a:xfrm>
            </p:grpSpPr>
            <p:sp>
              <p:nvSpPr>
                <p:cNvPr id="149" name="왼쪽 대괄호 148"/>
                <p:cNvSpPr/>
                <p:nvPr/>
              </p:nvSpPr>
              <p:spPr>
                <a:xfrm rot="16200000">
                  <a:off x="4636213" y="516074"/>
                  <a:ext cx="189061" cy="4310869"/>
                </a:xfrm>
                <a:prstGeom prst="leftBracket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150" name="직선 연결선 149"/>
                <p:cNvCxnSpPr/>
                <p:nvPr/>
              </p:nvCxnSpPr>
              <p:spPr>
                <a:xfrm>
                  <a:off x="4559784" y="2766040"/>
                  <a:ext cx="0" cy="115456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5" name="그룹 144"/>
              <p:cNvGrpSpPr/>
              <p:nvPr/>
            </p:nvGrpSpPr>
            <p:grpSpPr>
              <a:xfrm>
                <a:off x="1851398" y="2520005"/>
                <a:ext cx="700237" cy="304517"/>
                <a:chOff x="1851398" y="2576979"/>
                <a:chExt cx="700237" cy="304517"/>
              </a:xfrm>
            </p:grpSpPr>
            <p:sp>
              <p:nvSpPr>
                <p:cNvPr id="147" name="왼쪽 대괄호 146"/>
                <p:cNvSpPr/>
                <p:nvPr/>
              </p:nvSpPr>
              <p:spPr>
                <a:xfrm rot="16200000">
                  <a:off x="2106986" y="2321391"/>
                  <a:ext cx="189061" cy="700237"/>
                </a:xfrm>
                <a:prstGeom prst="leftBracket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148" name="직선 연결선 147"/>
                <p:cNvCxnSpPr/>
                <p:nvPr/>
              </p:nvCxnSpPr>
              <p:spPr>
                <a:xfrm>
                  <a:off x="2201516" y="2766040"/>
                  <a:ext cx="0" cy="115456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6" name="TextBox 145"/>
              <p:cNvSpPr txBox="1"/>
              <p:nvPr/>
            </p:nvSpPr>
            <p:spPr>
              <a:xfrm>
                <a:off x="3843332" y="2833191"/>
                <a:ext cx="1432904" cy="307777"/>
              </a:xfrm>
              <a:prstGeom prst="rect">
                <a:avLst/>
              </a:prstGeom>
              <a:noFill/>
              <a:ln>
                <a:noFill/>
                <a:tailEnd type="stealth"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Offset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181" name="직사각형 180"/>
            <p:cNvSpPr/>
            <p:nvPr/>
          </p:nvSpPr>
          <p:spPr>
            <a:xfrm>
              <a:off x="666691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2" name="직사각형 181"/>
            <p:cNvSpPr/>
            <p:nvPr/>
          </p:nvSpPr>
          <p:spPr>
            <a:xfrm>
              <a:off x="1982251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3" name="직사각형 182"/>
            <p:cNvSpPr/>
            <p:nvPr/>
          </p:nvSpPr>
          <p:spPr>
            <a:xfrm>
              <a:off x="6307667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4" name="직사각형 183"/>
            <p:cNvSpPr/>
            <p:nvPr/>
          </p:nvSpPr>
          <p:spPr>
            <a:xfrm>
              <a:off x="2342291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1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5" name="직사각형 184"/>
            <p:cNvSpPr/>
            <p:nvPr/>
          </p:nvSpPr>
          <p:spPr>
            <a:xfrm>
              <a:off x="5947627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6" name="직사각형 185"/>
            <p:cNvSpPr/>
            <p:nvPr/>
          </p:nvSpPr>
          <p:spPr>
            <a:xfrm>
              <a:off x="270616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7" name="직사각형 186"/>
            <p:cNvSpPr/>
            <p:nvPr/>
          </p:nvSpPr>
          <p:spPr>
            <a:xfrm>
              <a:off x="5587587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1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8" name="직사각형 187"/>
            <p:cNvSpPr/>
            <p:nvPr/>
          </p:nvSpPr>
          <p:spPr>
            <a:xfrm>
              <a:off x="306620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9" name="직사각형 188"/>
            <p:cNvSpPr/>
            <p:nvPr/>
          </p:nvSpPr>
          <p:spPr>
            <a:xfrm>
              <a:off x="522644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0" name="직사각형 189"/>
            <p:cNvSpPr/>
            <p:nvPr/>
          </p:nvSpPr>
          <p:spPr>
            <a:xfrm>
              <a:off x="3427905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1" name="직사각형 190"/>
            <p:cNvSpPr/>
            <p:nvPr/>
          </p:nvSpPr>
          <p:spPr>
            <a:xfrm>
              <a:off x="3787945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2" name="직사각형 191"/>
            <p:cNvSpPr/>
            <p:nvPr/>
          </p:nvSpPr>
          <p:spPr>
            <a:xfrm>
              <a:off x="414632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3" name="직사각형 192"/>
            <p:cNvSpPr/>
            <p:nvPr/>
          </p:nvSpPr>
          <p:spPr>
            <a:xfrm>
              <a:off x="450636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1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4" name="직사각형 193"/>
            <p:cNvSpPr/>
            <p:nvPr/>
          </p:nvSpPr>
          <p:spPr>
            <a:xfrm>
              <a:off x="486640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1</a:t>
              </a:r>
              <a:endParaRPr lang="ko-KR" altLang="en-US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grpSp>
        <p:nvGrpSpPr>
          <p:cNvPr id="204" name="그룹 203"/>
          <p:cNvGrpSpPr/>
          <p:nvPr/>
        </p:nvGrpSpPr>
        <p:grpSpPr>
          <a:xfrm>
            <a:off x="1919537" y="4490528"/>
            <a:ext cx="2219995" cy="1386744"/>
            <a:chOff x="395536" y="3698440"/>
            <a:chExt cx="2219995" cy="1386744"/>
          </a:xfrm>
        </p:grpSpPr>
        <p:sp>
          <p:nvSpPr>
            <p:cNvPr id="197" name="직사각형 196"/>
            <p:cNvSpPr/>
            <p:nvPr/>
          </p:nvSpPr>
          <p:spPr>
            <a:xfrm>
              <a:off x="395536" y="3698440"/>
              <a:ext cx="2219995" cy="1386744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bits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Code	  00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Heap	  01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Stack	  10</a:t>
              </a:r>
            </a:p>
            <a:p>
              <a:pPr algn="ctr"/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-	  11</a:t>
              </a:r>
            </a:p>
          </p:txBody>
        </p:sp>
        <p:cxnSp>
          <p:nvCxnSpPr>
            <p:cNvPr id="198" name="직선 연결선 197"/>
            <p:cNvCxnSpPr/>
            <p:nvPr/>
          </p:nvCxnSpPr>
          <p:spPr>
            <a:xfrm>
              <a:off x="576064" y="4016738"/>
              <a:ext cx="1858937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87F7F-4686-CB4C-889B-49EAF6CA6001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507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Segmentation Fault or Violation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If an </a:t>
            </a:r>
            <a:r>
              <a:rPr lang="en-US" altLang="ko-KR" b="1" dirty="0"/>
              <a:t>illegal address</a:t>
            </a:r>
            <a:r>
              <a:rPr lang="en-US" altLang="ko-KR" dirty="0"/>
              <a:t> such as 7KB which is beyond the end of heap is referenced, the </a:t>
            </a:r>
            <a:r>
              <a:rPr lang="en-US" altLang="ko-KR" dirty="0" smtClean="0"/>
              <a:t>hardware traps into the OS with a </a:t>
            </a:r>
            <a:r>
              <a:rPr lang="en-US" altLang="ko-KR" b="1" dirty="0" smtClean="0"/>
              <a:t>segmentation </a:t>
            </a:r>
            <a:r>
              <a:rPr lang="en-US" altLang="ko-KR" b="1" dirty="0"/>
              <a:t>fault</a:t>
            </a:r>
            <a:endParaRPr lang="en-US" altLang="ko-KR" dirty="0"/>
          </a:p>
          <a:p>
            <a:pPr lvl="1"/>
            <a:r>
              <a:rPr lang="en-US" altLang="ko-KR" dirty="0"/>
              <a:t>The hardware detects that address is </a:t>
            </a:r>
            <a:r>
              <a:rPr lang="en-US" altLang="ko-KR" b="1" dirty="0"/>
              <a:t>out of </a:t>
            </a:r>
            <a:r>
              <a:rPr lang="en-US" altLang="ko-KR" b="1" dirty="0" smtClean="0"/>
              <a:t>bounds</a:t>
            </a:r>
          </a:p>
          <a:p>
            <a:pPr lvl="1"/>
            <a:r>
              <a:rPr lang="en-US" altLang="ko-KR" dirty="0" smtClean="0"/>
              <a:t>OS typically terminates the process </a:t>
            </a:r>
            <a:endParaRPr lang="ko-KR" alt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061158" y="3176479"/>
            <a:ext cx="2238420" cy="2684516"/>
            <a:chOff x="4567062" y="3122588"/>
            <a:chExt cx="2238420" cy="2684516"/>
          </a:xfrm>
        </p:grpSpPr>
        <p:sp>
          <p:nvSpPr>
            <p:cNvPr id="7" name="TextBox 6"/>
            <p:cNvSpPr txBox="1"/>
            <p:nvPr/>
          </p:nvSpPr>
          <p:spPr>
            <a:xfrm>
              <a:off x="4567062" y="4224186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5140635" y="3832614"/>
              <a:ext cx="1537600" cy="52881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cxnSp>
          <p:nvCxnSpPr>
            <p:cNvPr id="9" name="직선 연결선 8"/>
            <p:cNvCxnSpPr/>
            <p:nvPr/>
          </p:nvCxnSpPr>
          <p:spPr>
            <a:xfrm>
              <a:off x="5140634" y="3122588"/>
              <a:ext cx="1318" cy="217862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직사각형 9"/>
            <p:cNvSpPr/>
            <p:nvPr/>
          </p:nvSpPr>
          <p:spPr>
            <a:xfrm>
              <a:off x="5140635" y="3280114"/>
              <a:ext cx="1537601" cy="552953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77286" y="3660684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2" name="직선 연결선 11"/>
            <p:cNvCxnSpPr/>
            <p:nvPr/>
          </p:nvCxnSpPr>
          <p:spPr>
            <a:xfrm flipH="1">
              <a:off x="6678235" y="3122588"/>
              <a:ext cx="1" cy="217862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직사각형 12"/>
            <p:cNvSpPr/>
            <p:nvPr/>
          </p:nvSpPr>
          <p:spPr>
            <a:xfrm>
              <a:off x="5140634" y="4361424"/>
              <a:ext cx="1537601" cy="579745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(not in use)</a:t>
              </a:r>
            </a:p>
          </p:txBody>
        </p:sp>
        <p:cxnSp>
          <p:nvCxnSpPr>
            <p:cNvPr id="14" name="직선 화살표 연결선 13"/>
            <p:cNvCxnSpPr>
              <a:stCxn id="13" idx="0"/>
            </p:cNvCxnSpPr>
            <p:nvPr/>
          </p:nvCxnSpPr>
          <p:spPr>
            <a:xfrm>
              <a:off x="5909435" y="4361423"/>
              <a:ext cx="1" cy="22949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 w="med" len="med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013389" y="5499327"/>
              <a:ext cx="17920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Address Space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67062" y="4497407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7KB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67062" y="4787280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8KB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E7EC-9C47-E24A-88FE-C21B9E0EC9CE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32</a:t>
            </a:fld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4963232" y="2895343"/>
            <a:ext cx="6768520" cy="3311909"/>
            <a:chOff x="4835861" y="2653259"/>
            <a:chExt cx="6768520" cy="3311909"/>
          </a:xfrm>
        </p:grpSpPr>
        <p:pic>
          <p:nvPicPr>
            <p:cNvPr id="1026" name="Picture 2" descr="he More You Know | Know Your Mem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5500" y="3259871"/>
              <a:ext cx="4811793" cy="27052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4835861" y="2653259"/>
              <a:ext cx="67685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This where the term “</a:t>
              </a:r>
              <a:r>
                <a:rPr lang="en-US" sz="2800" dirty="0" err="1" smtClean="0"/>
                <a:t>Seg</a:t>
              </a:r>
              <a:r>
                <a:rPr lang="en-US" sz="2800" dirty="0" smtClean="0"/>
                <a:t> Fault” comes from!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78574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Referring to Stack Segment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199" y="1143001"/>
            <a:ext cx="4495645" cy="4986338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/>
              <a:t>Stack grows </a:t>
            </a:r>
            <a:r>
              <a:rPr lang="en-US" altLang="ko-KR" b="1" dirty="0"/>
              <a:t>backward</a:t>
            </a:r>
            <a:endParaRPr lang="en-US" altLang="ko-KR" dirty="0"/>
          </a:p>
          <a:p>
            <a:r>
              <a:rPr lang="en-US" altLang="ko-KR" b="1" dirty="0"/>
              <a:t>Extra hardware support</a:t>
            </a:r>
            <a:r>
              <a:rPr lang="en-US" altLang="ko-KR" dirty="0"/>
              <a:t> is needed</a:t>
            </a:r>
          </a:p>
          <a:p>
            <a:pPr lvl="1"/>
            <a:r>
              <a:rPr lang="en-US" altLang="ko-KR" dirty="0"/>
              <a:t>The hardware checks which way the segment grows</a:t>
            </a:r>
          </a:p>
          <a:p>
            <a:pPr lvl="1"/>
            <a:r>
              <a:rPr lang="en-US" altLang="ko-KR" dirty="0"/>
              <a:t>1 positive direction</a:t>
            </a:r>
          </a:p>
          <a:p>
            <a:pPr lvl="1"/>
            <a:r>
              <a:rPr lang="en-US" altLang="ko-KR" dirty="0"/>
              <a:t>0 negative direction </a:t>
            </a:r>
          </a:p>
          <a:p>
            <a:r>
              <a:rPr lang="en-US" altLang="ko-KR" dirty="0"/>
              <a:t>To calculate negative offset</a:t>
            </a:r>
          </a:p>
          <a:p>
            <a:pPr lvl="1"/>
            <a:r>
              <a:rPr lang="en-US" altLang="ko-KR" dirty="0"/>
              <a:t>Get virtual address segment offset (offset bits from </a:t>
            </a:r>
            <a:r>
              <a:rPr lang="en-US" altLang="ko-KR" dirty="0" err="1"/>
              <a:t>addr</a:t>
            </a:r>
            <a:r>
              <a:rPr lang="en-US" altLang="ko-KR" dirty="0"/>
              <a:t>.)</a:t>
            </a:r>
          </a:p>
          <a:p>
            <a:pPr lvl="1"/>
            <a:r>
              <a:rPr lang="en-US" altLang="ko-KR" dirty="0"/>
              <a:t>Subtract </a:t>
            </a:r>
            <a:r>
              <a:rPr lang="en-US" altLang="ko-KR" b="1" dirty="0"/>
              <a:t>maximum</a:t>
            </a:r>
            <a:r>
              <a:rPr lang="en-US" altLang="ko-KR" dirty="0"/>
              <a:t> segment size from offset to get negative offset</a:t>
            </a:r>
          </a:p>
          <a:p>
            <a:pPr lvl="1"/>
            <a:r>
              <a:rPr lang="en-US" altLang="ko-KR" dirty="0"/>
              <a:t>Add negative offset to base to get physical address</a:t>
            </a:r>
            <a:endParaRPr lang="ko-KR" alt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4509619" y="1528714"/>
            <a:ext cx="7732618" cy="2888335"/>
            <a:chOff x="2207568" y="3193232"/>
            <a:chExt cx="7732618" cy="2888335"/>
          </a:xfrm>
        </p:grpSpPr>
        <p:grpSp>
          <p:nvGrpSpPr>
            <p:cNvPr id="6" name="그룹 5"/>
            <p:cNvGrpSpPr/>
            <p:nvPr/>
          </p:nvGrpSpPr>
          <p:grpSpPr>
            <a:xfrm>
              <a:off x="4912641" y="3604883"/>
              <a:ext cx="5027545" cy="1448496"/>
              <a:chOff x="1099748" y="2108724"/>
              <a:chExt cx="3133108" cy="1448496"/>
            </a:xfrm>
          </p:grpSpPr>
          <p:sp>
            <p:nvSpPr>
              <p:cNvPr id="7" name="직사각형 6"/>
              <p:cNvSpPr/>
              <p:nvPr/>
            </p:nvSpPr>
            <p:spPr>
              <a:xfrm>
                <a:off x="1136512" y="2108724"/>
                <a:ext cx="3096344" cy="1448496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r>
                  <a:rPr lang="en-US" altLang="ko-KR" sz="1600" b="1" dirty="0">
                    <a:solidFill>
                      <a:prstClr val="black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Segment  Base	Size   Grows Positive?</a:t>
                </a:r>
              </a:p>
              <a:p>
                <a:r>
                  <a:rPr lang="en-US" altLang="ko-KR" sz="1600" b="1" dirty="0">
                    <a:solidFill>
                      <a:prstClr val="black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             (4k max)</a:t>
                </a:r>
              </a:p>
              <a:p>
                <a:endParaRPr lang="en-US" altLang="ko-KR" sz="16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  <a:p>
                <a:r>
                  <a:rPr lang="en-US" altLang="ko-KR" sz="1600" b="1" dirty="0">
                    <a:solidFill>
                      <a:prstClr val="black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 Code	  32K	 2K        1             </a:t>
                </a:r>
              </a:p>
              <a:p>
                <a:r>
                  <a:rPr lang="en-US" altLang="ko-KR" sz="1600" b="1" dirty="0">
                    <a:solidFill>
                      <a:prstClr val="black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 Heap	  34K	 3K        1 </a:t>
                </a:r>
              </a:p>
              <a:p>
                <a:r>
                  <a:rPr lang="en-US" altLang="ko-KR" sz="1600" b="1" dirty="0">
                    <a:solidFill>
                      <a:prstClr val="black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 Stack	  28K	 2K        0</a:t>
                </a:r>
              </a:p>
            </p:txBody>
          </p:sp>
          <p:cxnSp>
            <p:nvCxnSpPr>
              <p:cNvPr id="8" name="직선 연결선 7"/>
              <p:cNvCxnSpPr/>
              <p:nvPr/>
            </p:nvCxnSpPr>
            <p:spPr>
              <a:xfrm>
                <a:off x="1099748" y="2630206"/>
                <a:ext cx="2831851" cy="0"/>
              </a:xfrm>
              <a:prstGeom prst="line">
                <a:avLst/>
              </a:prstGeom>
              <a:ln w="15875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직사각형 17"/>
            <p:cNvSpPr/>
            <p:nvPr/>
          </p:nvSpPr>
          <p:spPr>
            <a:xfrm>
              <a:off x="2850511" y="4374455"/>
              <a:ext cx="1681939" cy="55295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</a:t>
              </a:r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2850511" y="3395048"/>
              <a:ext cx="1681939" cy="984498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(not in use)</a:t>
              </a: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2850511" y="4926084"/>
              <a:ext cx="1681939" cy="492249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(not in use)</a:t>
              </a:r>
            </a:p>
          </p:txBody>
        </p:sp>
        <p:cxnSp>
          <p:nvCxnSpPr>
            <p:cNvPr id="21" name="직선 연결선 20"/>
            <p:cNvCxnSpPr/>
            <p:nvPr/>
          </p:nvCxnSpPr>
          <p:spPr>
            <a:xfrm flipH="1" flipV="1">
              <a:off x="2850508" y="3212976"/>
              <a:ext cx="2" cy="2592288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flipH="1" flipV="1">
              <a:off x="4532447" y="3212977"/>
              <a:ext cx="2" cy="2560813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화살표 연결선 23"/>
            <p:cNvCxnSpPr>
              <a:stCxn id="19" idx="2"/>
            </p:cNvCxnSpPr>
            <p:nvPr/>
          </p:nvCxnSpPr>
          <p:spPr>
            <a:xfrm flipH="1" flipV="1">
              <a:off x="3691480" y="4077072"/>
              <a:ext cx="1" cy="302474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207568" y="4751762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28KB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207568" y="4220566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26KB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850509" y="5773790"/>
              <a:ext cx="1681939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Physical Memory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240959" y="3193232"/>
              <a:ext cx="4504430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Segment Register(with Negative-Growth Support)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C36A-92FD-BF47-9102-3143469DF268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33</a:t>
            </a:fld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xmlns="" id="{EA7415F7-E67E-45DA-BDD2-4A306BA4F8F1}"/>
                  </a:ext>
                </a:extLst>
              </p14:cNvPr>
              <p14:cNvContentPartPr/>
              <p14:nvPr/>
            </p14:nvContentPartPr>
            <p14:xfrm>
              <a:off x="2702520" y="3443040"/>
              <a:ext cx="9027720" cy="277164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EA7415F7-E67E-45DA-BDD2-4A306BA4F8F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93160" y="3433680"/>
                <a:ext cx="9046440" cy="2790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xmlns="" val="189512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Support for Sharing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Segments can be </a:t>
            </a:r>
            <a:r>
              <a:rPr lang="en-US" altLang="ko-KR" b="1" dirty="0"/>
              <a:t>shared between address</a:t>
            </a:r>
            <a:r>
              <a:rPr lang="en-US" altLang="ko-KR" dirty="0"/>
              <a:t> spaces</a:t>
            </a:r>
          </a:p>
          <a:p>
            <a:pPr lvl="1"/>
            <a:r>
              <a:rPr lang="en-US" altLang="ko-KR" b="1" dirty="0"/>
              <a:t>Code sharing </a:t>
            </a:r>
            <a:r>
              <a:rPr lang="en-US" altLang="ko-KR" dirty="0"/>
              <a:t>is still in use in systems today</a:t>
            </a:r>
          </a:p>
          <a:p>
            <a:pPr lvl="1"/>
            <a:r>
              <a:rPr lang="en-US" altLang="ko-KR" dirty="0"/>
              <a:t> With extra hardware support</a:t>
            </a:r>
          </a:p>
          <a:p>
            <a:r>
              <a:rPr lang="en-US" altLang="ko-KR" dirty="0"/>
              <a:t>Extra hardware support adds </a:t>
            </a:r>
            <a:r>
              <a:rPr lang="en-US" altLang="ko-KR" b="1" dirty="0"/>
              <a:t>Protection bits</a:t>
            </a:r>
          </a:p>
          <a:p>
            <a:pPr lvl="1"/>
            <a:r>
              <a:rPr lang="en-US" altLang="ko-KR" b="1" dirty="0"/>
              <a:t>A few more bits</a:t>
            </a:r>
            <a:r>
              <a:rPr lang="en-US" altLang="ko-KR" dirty="0"/>
              <a:t> per segment to indicate </a:t>
            </a:r>
            <a:r>
              <a:rPr lang="en-US" altLang="ko-KR" b="1" dirty="0"/>
              <a:t>permissions</a:t>
            </a:r>
            <a:r>
              <a:rPr lang="en-US" altLang="ko-KR" dirty="0"/>
              <a:t> of </a:t>
            </a:r>
            <a:r>
              <a:rPr lang="en-US" altLang="ko-KR" b="1" dirty="0"/>
              <a:t>read,</a:t>
            </a:r>
            <a:r>
              <a:rPr lang="en-US" altLang="ko-KR" dirty="0"/>
              <a:t> write and </a:t>
            </a:r>
            <a:r>
              <a:rPr lang="en-US" altLang="ko-KR" b="1" dirty="0"/>
              <a:t>execute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grpSp>
        <p:nvGrpSpPr>
          <p:cNvPr id="10" name="그룹 9"/>
          <p:cNvGrpSpPr/>
          <p:nvPr/>
        </p:nvGrpSpPr>
        <p:grpSpPr>
          <a:xfrm>
            <a:off x="2639618" y="3933056"/>
            <a:ext cx="6252497" cy="1448496"/>
            <a:chOff x="1164085" y="1898889"/>
            <a:chExt cx="3096344" cy="1448496"/>
          </a:xfrm>
        </p:grpSpPr>
        <p:sp>
          <p:nvSpPr>
            <p:cNvPr id="11" name="직사각형 10"/>
            <p:cNvSpPr/>
            <p:nvPr/>
          </p:nvSpPr>
          <p:spPr>
            <a:xfrm>
              <a:off x="1164085" y="1898889"/>
              <a:ext cx="3096344" cy="1448496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r>
                <a:rPr lang="en-US" altLang="ko-KR" sz="16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Base	Size  Grows Positive?  Protection</a:t>
              </a:r>
            </a:p>
            <a:p>
              <a:r>
                <a:rPr lang="en-US" altLang="ko-KR" sz="16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Code	  32K	 2K        1           Read-Execute             </a:t>
              </a:r>
            </a:p>
            <a:p>
              <a:r>
                <a:rPr lang="en-US" altLang="ko-KR" sz="16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Heap	  34K	 2K        1           Read-Write </a:t>
              </a:r>
            </a:p>
            <a:p>
              <a:r>
                <a:rPr lang="en-US" altLang="ko-KR" sz="16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Stack	  28K	 2K        0           Read-Write</a:t>
              </a:r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1164085" y="2374567"/>
              <a:ext cx="3060685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3952633" y="3779168"/>
            <a:ext cx="3626465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Segment Register Values(with Protection)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C18C-051C-8C4B-908A-E7F1A5CBE1DF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728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Fine-Grained and Coarse-Grained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Coarse-Grained</a:t>
            </a:r>
            <a:r>
              <a:rPr lang="en-US" altLang="ko-KR" dirty="0"/>
              <a:t> means segmentation in a small number</a:t>
            </a:r>
          </a:p>
          <a:p>
            <a:pPr lvl="1"/>
            <a:r>
              <a:rPr lang="en-US" altLang="ko-KR" dirty="0"/>
              <a:t> e.g., code, heap, stack</a:t>
            </a:r>
          </a:p>
          <a:p>
            <a:r>
              <a:rPr lang="en-US" altLang="ko-KR" b="1" dirty="0"/>
              <a:t>Fine-Grained</a:t>
            </a:r>
            <a:r>
              <a:rPr lang="en-US" altLang="ko-KR" dirty="0"/>
              <a:t> segmentation allows </a:t>
            </a:r>
            <a:r>
              <a:rPr lang="en-US" altLang="ko-KR" b="1" dirty="0"/>
              <a:t>more flexibility</a:t>
            </a:r>
            <a:r>
              <a:rPr lang="en-US" altLang="ko-KR" dirty="0"/>
              <a:t> for address space in some early systems</a:t>
            </a:r>
          </a:p>
          <a:p>
            <a:pPr lvl="1"/>
            <a:r>
              <a:rPr lang="en-US" altLang="ko-KR" dirty="0"/>
              <a:t>To support many segments, hardware support with a </a:t>
            </a:r>
            <a:r>
              <a:rPr lang="en-US" altLang="ko-KR" b="1" dirty="0"/>
              <a:t>segment table</a:t>
            </a:r>
            <a:r>
              <a:rPr lang="en-US" altLang="ko-KR" dirty="0"/>
              <a:t> (kept in memory) is required</a:t>
            </a:r>
          </a:p>
          <a:p>
            <a:pPr lvl="1"/>
            <a:r>
              <a:rPr lang="en-US" altLang="ko-KR" dirty="0"/>
              <a:t>OS could better learn which segments are in use to utilize memory efficiently </a:t>
            </a:r>
          </a:p>
          <a:p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1D7F-027D-6947-9705-442A2CEBFA3A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228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OS support: Fragmentation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6406587" cy="4986338"/>
          </a:xfrm>
        </p:spPr>
        <p:txBody>
          <a:bodyPr>
            <a:normAutofit lnSpcReduction="10000"/>
          </a:bodyPr>
          <a:lstStyle/>
          <a:p>
            <a:r>
              <a:rPr lang="en-US" altLang="ko-KR" b="1" dirty="0"/>
              <a:t>External Fragmentation</a:t>
            </a:r>
            <a:r>
              <a:rPr lang="en-US" altLang="ko-KR" dirty="0"/>
              <a:t>: little holes of </a:t>
            </a:r>
            <a:r>
              <a:rPr lang="en-US" altLang="ko-KR" b="1" dirty="0"/>
              <a:t>free space</a:t>
            </a:r>
            <a:r>
              <a:rPr lang="en-US" altLang="ko-KR" dirty="0"/>
              <a:t> in physical memory that make </a:t>
            </a:r>
            <a:r>
              <a:rPr lang="en-US" altLang="ko-KR" dirty="0" smtClean="0"/>
              <a:t>it difficult to </a:t>
            </a:r>
            <a:r>
              <a:rPr lang="en-US" altLang="ko-KR" dirty="0"/>
              <a:t>allocate new segments</a:t>
            </a:r>
          </a:p>
          <a:p>
            <a:pPr lvl="1"/>
            <a:r>
              <a:rPr lang="en-US" altLang="ko-KR" dirty="0"/>
              <a:t>There is </a:t>
            </a:r>
            <a:r>
              <a:rPr lang="en-US" altLang="ko-KR" b="1" dirty="0"/>
              <a:t>24KB free</a:t>
            </a:r>
            <a:r>
              <a:rPr lang="en-US" altLang="ko-KR" dirty="0"/>
              <a:t>, but </a:t>
            </a:r>
            <a:r>
              <a:rPr lang="en-US" altLang="ko-KR" b="1" dirty="0"/>
              <a:t>not in one contiguous</a:t>
            </a:r>
            <a:r>
              <a:rPr lang="en-US" altLang="ko-KR" dirty="0"/>
              <a:t> segment</a:t>
            </a:r>
          </a:p>
          <a:p>
            <a:pPr lvl="1"/>
            <a:r>
              <a:rPr lang="en-US" altLang="ko-KR" dirty="0"/>
              <a:t>The OS </a:t>
            </a:r>
            <a:r>
              <a:rPr lang="en-US" altLang="ko-KR" b="1" dirty="0"/>
              <a:t>cannot</a:t>
            </a:r>
            <a:r>
              <a:rPr lang="en-US" altLang="ko-KR" dirty="0"/>
              <a:t> satisfy the </a:t>
            </a:r>
            <a:r>
              <a:rPr lang="en-US" altLang="ko-KR" b="1" dirty="0"/>
              <a:t>20KB request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b="1" dirty="0"/>
              <a:t>Compaction</a:t>
            </a:r>
            <a:r>
              <a:rPr lang="en-US" altLang="ko-KR" dirty="0"/>
              <a:t>: </a:t>
            </a:r>
            <a:r>
              <a:rPr lang="en-US" altLang="ko-KR" b="1" dirty="0"/>
              <a:t>rearranging</a:t>
            </a:r>
            <a:r>
              <a:rPr lang="en-US" altLang="ko-KR" dirty="0"/>
              <a:t> the exiting segments in physical memory</a:t>
            </a:r>
          </a:p>
          <a:p>
            <a:pPr lvl="1"/>
            <a:r>
              <a:rPr lang="en-US" altLang="ko-KR" dirty="0"/>
              <a:t>Compaction is </a:t>
            </a:r>
            <a:r>
              <a:rPr lang="en-US" altLang="ko-KR" b="1" dirty="0"/>
              <a:t>costly</a:t>
            </a:r>
            <a:endParaRPr lang="en-US" altLang="ko-KR" dirty="0"/>
          </a:p>
          <a:p>
            <a:pPr lvl="2"/>
            <a:r>
              <a:rPr lang="en-US" altLang="ko-KR" b="1" dirty="0"/>
              <a:t>Stop</a:t>
            </a:r>
            <a:r>
              <a:rPr lang="en-US" altLang="ko-KR" dirty="0"/>
              <a:t> running process</a:t>
            </a:r>
          </a:p>
          <a:p>
            <a:pPr lvl="2"/>
            <a:r>
              <a:rPr lang="en-US" altLang="ko-KR" b="1" dirty="0"/>
              <a:t>Copy</a:t>
            </a:r>
            <a:r>
              <a:rPr lang="en-US" altLang="ko-KR" dirty="0"/>
              <a:t> data to somewhere</a:t>
            </a:r>
          </a:p>
          <a:p>
            <a:pPr lvl="2"/>
            <a:r>
              <a:rPr lang="en-US" altLang="ko-KR" b="1" dirty="0"/>
              <a:t>Change</a:t>
            </a:r>
            <a:r>
              <a:rPr lang="en-US" altLang="ko-KR" dirty="0"/>
              <a:t> segment register value</a:t>
            </a:r>
          </a:p>
          <a:p>
            <a:pPr lvl="1"/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9C62-1101-A24F-AD44-AD9ED6A39D50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396815" y="133338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91692" y="230098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96822" y="332884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93135" y="433695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393135" y="5345069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02404" y="1018930"/>
            <a:ext cx="1680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Not compacted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6"/>
          <p:cNvSpPr/>
          <p:nvPr/>
        </p:nvSpPr>
        <p:spPr>
          <a:xfrm>
            <a:off x="10034635" y="1413686"/>
            <a:ext cx="1687069" cy="103007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396822" y="177483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393135" y="280504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393135" y="383290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378592" y="4841013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56KB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27"/>
          <p:cNvSpPr/>
          <p:nvPr/>
        </p:nvSpPr>
        <p:spPr>
          <a:xfrm>
            <a:off x="10036078" y="2443764"/>
            <a:ext cx="1687099" cy="15430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Allocated</a:t>
            </a:r>
          </a:p>
        </p:txBody>
      </p:sp>
      <p:sp>
        <p:nvSpPr>
          <p:cNvPr id="21" name="직사각형 32"/>
          <p:cNvSpPr/>
          <p:nvPr/>
        </p:nvSpPr>
        <p:spPr>
          <a:xfrm>
            <a:off x="10034635" y="3986789"/>
            <a:ext cx="1688542" cy="1544254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57981" y="133338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52858" y="230098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57988" y="332884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54301" y="433695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54301" y="5345069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직사각형 38"/>
          <p:cNvSpPr/>
          <p:nvPr/>
        </p:nvSpPr>
        <p:spPr>
          <a:xfrm>
            <a:off x="7400924" y="1413686"/>
            <a:ext cx="1681946" cy="103007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57988" y="177483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54301" y="280504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754301" y="383290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739758" y="4841013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56KB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직사각형 43"/>
          <p:cNvSpPr/>
          <p:nvPr/>
        </p:nvSpPr>
        <p:spPr>
          <a:xfrm>
            <a:off x="7403322" y="2443765"/>
            <a:ext cx="1679548" cy="515167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33" name="직사각형 44"/>
          <p:cNvSpPr/>
          <p:nvPr/>
        </p:nvSpPr>
        <p:spPr>
          <a:xfrm>
            <a:off x="7402404" y="4245610"/>
            <a:ext cx="1681939" cy="770267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34" name="직사각형 45"/>
          <p:cNvSpPr/>
          <p:nvPr/>
        </p:nvSpPr>
        <p:spPr>
          <a:xfrm>
            <a:off x="7403322" y="2957693"/>
            <a:ext cx="1679548" cy="515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Allocated</a:t>
            </a:r>
          </a:p>
        </p:txBody>
      </p:sp>
      <p:sp>
        <p:nvSpPr>
          <p:cNvPr id="35" name="직사각형 47"/>
          <p:cNvSpPr/>
          <p:nvPr/>
        </p:nvSpPr>
        <p:spPr>
          <a:xfrm>
            <a:off x="7403322" y="3472860"/>
            <a:ext cx="1679548" cy="257583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36" name="직사각형 49"/>
          <p:cNvSpPr/>
          <p:nvPr/>
        </p:nvSpPr>
        <p:spPr>
          <a:xfrm>
            <a:off x="7403322" y="3730443"/>
            <a:ext cx="1679548" cy="515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Allocated</a:t>
            </a:r>
          </a:p>
        </p:txBody>
      </p:sp>
      <p:sp>
        <p:nvSpPr>
          <p:cNvPr id="37" name="직사각형 50"/>
          <p:cNvSpPr/>
          <p:nvPr/>
        </p:nvSpPr>
        <p:spPr>
          <a:xfrm>
            <a:off x="7404794" y="5015877"/>
            <a:ext cx="1679548" cy="515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Allocated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041238" y="970370"/>
            <a:ext cx="1680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Compacted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632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Segmentation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for dynamic relocation</a:t>
            </a:r>
          </a:p>
          <a:p>
            <a:r>
              <a:rPr lang="en-US" dirty="0"/>
              <a:t>Better support for large address spaces</a:t>
            </a:r>
          </a:p>
          <a:p>
            <a:pPr lvl="1"/>
            <a:r>
              <a:rPr lang="en-US" dirty="0"/>
              <a:t>Avoids </a:t>
            </a:r>
            <a:r>
              <a:rPr lang="en-US" i="1" dirty="0"/>
              <a:t>internal fragmentation</a:t>
            </a:r>
            <a:endParaRPr lang="en-US" dirty="0"/>
          </a:p>
          <a:p>
            <a:r>
              <a:rPr lang="en-US" dirty="0"/>
              <a:t>Segmentation is fast</a:t>
            </a:r>
          </a:p>
          <a:p>
            <a:pPr lvl="1"/>
            <a:r>
              <a:rPr lang="en-US" dirty="0"/>
              <a:t>Well suited to hardware	</a:t>
            </a:r>
          </a:p>
          <a:p>
            <a:pPr lvl="2"/>
            <a:r>
              <a:rPr lang="en-US" dirty="0"/>
              <a:t>Base and bound registers for each segment</a:t>
            </a:r>
          </a:p>
          <a:p>
            <a:pPr lvl="2"/>
            <a:r>
              <a:rPr lang="en-US" dirty="0"/>
              <a:t>Optional protection bits for each segment</a:t>
            </a:r>
          </a:p>
          <a:p>
            <a:r>
              <a:rPr lang="en-US" dirty="0"/>
              <a:t>External fragmentation is still a major concern</a:t>
            </a:r>
          </a:p>
          <a:p>
            <a:r>
              <a:rPr lang="en-US" dirty="0"/>
              <a:t>Still not flexible enough</a:t>
            </a:r>
          </a:p>
          <a:p>
            <a:pPr lvl="1"/>
            <a:r>
              <a:rPr lang="en-US" dirty="0"/>
              <a:t>E.g., </a:t>
            </a:r>
            <a:r>
              <a:rPr lang="en-US" dirty="0" smtClean="0"/>
              <a:t>a large </a:t>
            </a:r>
            <a:r>
              <a:rPr lang="en-US" dirty="0"/>
              <a:t>but sparsely-used heap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A3F-4906-DB49-818B-9A9BB1C5BF28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176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Multiprogramming and Time Sharing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accent1"/>
                </a:solidFill>
              </a:rPr>
              <a:t>Load multiple processes </a:t>
            </a:r>
            <a:r>
              <a:rPr lang="en-US" altLang="ko-KR" dirty="0"/>
              <a:t>in memory</a:t>
            </a:r>
          </a:p>
          <a:p>
            <a:pPr lvl="1"/>
            <a:r>
              <a:rPr lang="en-US" altLang="ko-KR" dirty="0"/>
              <a:t>Execute one for a short while</a:t>
            </a:r>
          </a:p>
          <a:p>
            <a:pPr lvl="1"/>
            <a:r>
              <a:rPr lang="en-US" altLang="ko-KR" dirty="0"/>
              <a:t>Switch processes between them in memory</a:t>
            </a:r>
          </a:p>
          <a:p>
            <a:pPr lvl="1"/>
            <a:r>
              <a:rPr lang="en-US" altLang="ko-KR" dirty="0"/>
              <a:t>Increase utilization and efficiency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Causes an important </a:t>
            </a:r>
            <a:r>
              <a:rPr lang="en-US" altLang="ko-KR" b="1" dirty="0"/>
              <a:t>protection issue</a:t>
            </a:r>
            <a:endParaRPr lang="en-US" altLang="ko-KR" dirty="0"/>
          </a:p>
          <a:p>
            <a:pPr lvl="1"/>
            <a:r>
              <a:rPr lang="en-US" altLang="ko-KR" dirty="0"/>
              <a:t>Errant memory accesses from other processes</a:t>
            </a:r>
          </a:p>
          <a:p>
            <a:pPr lvl="2"/>
            <a:endParaRPr lang="en-US" altLang="ko-KR" sz="14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marL="0" indent="0">
              <a:buNone/>
            </a:pPr>
            <a:endParaRPr lang="en-US" altLang="ko-KR" sz="1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ECAB-B23D-DC46-B845-333509B02A3B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335 --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713643" y="1198333"/>
            <a:ext cx="602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80178" y="1682644"/>
            <a:ext cx="669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8378612" y="1352707"/>
            <a:ext cx="1533812" cy="4988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(code, data, etc.)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8378612" y="2355640"/>
            <a:ext cx="1533812" cy="498877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Process C</a:t>
            </a:r>
          </a:p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(code, data, etc.)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8378612" y="1851583"/>
            <a:ext cx="1533812" cy="504056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Free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8378612" y="2854517"/>
            <a:ext cx="1533812" cy="498877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Process B</a:t>
            </a:r>
          </a:p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(code, data, etc.)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8378612" y="3353393"/>
            <a:ext cx="1533812" cy="504056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Free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8378612" y="3857450"/>
            <a:ext cx="1533812" cy="498877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Process A</a:t>
            </a:r>
          </a:p>
          <a:p>
            <a:pPr algn="ct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(code, data, etc.)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256241" y="5466550"/>
            <a:ext cx="17403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8378611" y="4356326"/>
            <a:ext cx="1532978" cy="504056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Free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8378612" y="4860382"/>
            <a:ext cx="1533811" cy="504056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Free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80178" y="2185120"/>
            <a:ext cx="669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128KB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680179" y="2716017"/>
            <a:ext cx="669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192KB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680177" y="3214894"/>
            <a:ext cx="669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256KB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80181" y="3718950"/>
            <a:ext cx="669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320KB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680181" y="4217827"/>
            <a:ext cx="669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384KB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80178" y="4725145"/>
            <a:ext cx="669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448KB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80177" y="5189551"/>
            <a:ext cx="669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512KB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560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Address Space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7031620" cy="4986338"/>
          </a:xfrm>
        </p:spPr>
        <p:txBody>
          <a:bodyPr/>
          <a:lstStyle/>
          <a:p>
            <a:r>
              <a:rPr lang="en-US" altLang="ko-KR" dirty="0"/>
              <a:t>The OS creates an </a:t>
            </a:r>
            <a:r>
              <a:rPr lang="en-US" altLang="ko-KR" b="1" dirty="0"/>
              <a:t>abstraction</a:t>
            </a:r>
            <a:r>
              <a:rPr lang="en-US" altLang="ko-KR" dirty="0"/>
              <a:t> of physical memory</a:t>
            </a:r>
          </a:p>
          <a:p>
            <a:pPr lvl="1"/>
            <a:r>
              <a:rPr lang="en-US" altLang="ko-KR" dirty="0"/>
              <a:t>The address space contains all the information about a running process</a:t>
            </a:r>
          </a:p>
          <a:p>
            <a:pPr lvl="2"/>
            <a:r>
              <a:rPr lang="en-US" altLang="ko-KR" dirty="0"/>
              <a:t>program code, heap, stack and etc.</a:t>
            </a:r>
            <a:endParaRPr lang="en-US" altLang="ko-KR" sz="1200" dirty="0"/>
          </a:p>
          <a:p>
            <a:endParaRPr lang="ko-KR" altLang="en-US" sz="1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ABDC-B17D-8441-9C41-A01A0E4FC783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335 --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8278691" y="1313110"/>
            <a:ext cx="3786098" cy="4006565"/>
            <a:chOff x="8278691" y="1567940"/>
            <a:chExt cx="3786098" cy="4006565"/>
          </a:xfrm>
        </p:grpSpPr>
        <p:sp>
          <p:nvSpPr>
            <p:cNvPr id="24" name="TextBox 23"/>
            <p:cNvSpPr txBox="1"/>
            <p:nvPr/>
          </p:nvSpPr>
          <p:spPr>
            <a:xfrm>
              <a:off x="8802471" y="5266728"/>
              <a:ext cx="14330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Address Space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8278691" y="1567940"/>
              <a:ext cx="3786098" cy="3726409"/>
              <a:chOff x="8278691" y="1567940"/>
              <a:chExt cx="3786098" cy="3726409"/>
            </a:xfrm>
          </p:grpSpPr>
          <p:grpSp>
            <p:nvGrpSpPr>
              <p:cNvPr id="8" name="그룹 7"/>
              <p:cNvGrpSpPr/>
              <p:nvPr/>
            </p:nvGrpSpPr>
            <p:grpSpPr>
              <a:xfrm>
                <a:off x="8278691" y="1567940"/>
                <a:ext cx="3757617" cy="3726409"/>
                <a:chOff x="3059832" y="2525414"/>
                <a:chExt cx="3757617" cy="3726409"/>
              </a:xfrm>
            </p:grpSpPr>
            <p:cxnSp>
              <p:nvCxnSpPr>
                <p:cNvPr id="7" name="직선 화살표 연결선 6"/>
                <p:cNvCxnSpPr/>
                <p:nvPr/>
              </p:nvCxnSpPr>
              <p:spPr>
                <a:xfrm>
                  <a:off x="6817449" y="5656015"/>
                  <a:ext cx="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TextBox 24"/>
                <p:cNvSpPr txBox="1"/>
                <p:nvPr/>
              </p:nvSpPr>
              <p:spPr>
                <a:xfrm>
                  <a:off x="3114969" y="2525414"/>
                  <a:ext cx="55086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altLang="ko-KR" sz="1400" dirty="0">
                      <a:solidFill>
                        <a:prstClr val="black"/>
                      </a:solidFill>
                      <a:latin typeface="맑은 고딕" pitchFamily="50" charset="-127"/>
                      <a:ea typeface="맑은 고딕" pitchFamily="50" charset="-127"/>
                    </a:rPr>
                    <a:t>0KB</a:t>
                  </a:r>
                  <a:endParaRPr lang="ko-KR" altLang="en-US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31" name="직사각형 30"/>
                <p:cNvSpPr/>
                <p:nvPr/>
              </p:nvSpPr>
              <p:spPr>
                <a:xfrm>
                  <a:off x="3661031" y="2627524"/>
                  <a:ext cx="1332148" cy="498877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solidFill>
                    <a:schemeClr val="tx1"/>
                  </a:solidFill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맑은 고딕" pitchFamily="50" charset="-127"/>
                      <a:ea typeface="맑은 고딕" pitchFamily="50" charset="-127"/>
                      <a:cs typeface="Courier New" pitchFamily="49" charset="0"/>
                    </a:rPr>
                    <a:t>Program Code</a:t>
                  </a:r>
                  <a:endParaRPr lang="ko-KR" altLang="en-US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37" name="직사각형 36"/>
                <p:cNvSpPr/>
                <p:nvPr/>
              </p:nvSpPr>
              <p:spPr>
                <a:xfrm>
                  <a:off x="3661031" y="3625277"/>
                  <a:ext cx="1332148" cy="2010992"/>
                </a:xfrm>
                <a:prstGeom prst="rect">
                  <a:avLst/>
                </a:prstGeom>
                <a:pattFill prst="dkUpDiag">
                  <a:fgClr>
                    <a:schemeClr val="tx2">
                      <a:lumMod val="20000"/>
                      <a:lumOff val="80000"/>
                    </a:schemeClr>
                  </a:fgClr>
                  <a:bgClr>
                    <a:schemeClr val="bg1"/>
                  </a:bgClr>
                </a:pattFill>
                <a:ln w="12700">
                  <a:solidFill>
                    <a:schemeClr val="tx1"/>
                  </a:solidFill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맑은 고딕" pitchFamily="50" charset="-127"/>
                      <a:ea typeface="맑은 고딕" pitchFamily="50" charset="-127"/>
                      <a:cs typeface="Courier New" pitchFamily="49" charset="0"/>
                    </a:rPr>
                    <a:t>(free)</a:t>
                  </a:r>
                </a:p>
                <a:p>
                  <a:pPr algn="ctr"/>
                  <a:endParaRPr lang="ko-KR" altLang="en-US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cxnSp>
              <p:nvCxnSpPr>
                <p:cNvPr id="9" name="직선 화살표 연결선 8"/>
                <p:cNvCxnSpPr/>
                <p:nvPr/>
              </p:nvCxnSpPr>
              <p:spPr>
                <a:xfrm flipV="1">
                  <a:off x="4327105" y="4993431"/>
                  <a:ext cx="0" cy="642839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직선 화살표 연결선 13"/>
                <p:cNvCxnSpPr>
                  <a:stCxn id="37" idx="0"/>
                </p:cNvCxnSpPr>
                <p:nvPr/>
              </p:nvCxnSpPr>
              <p:spPr>
                <a:xfrm>
                  <a:off x="4327105" y="3625277"/>
                  <a:ext cx="0" cy="49887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" name="TextBox 17"/>
                <p:cNvSpPr txBox="1"/>
                <p:nvPr/>
              </p:nvSpPr>
              <p:spPr>
                <a:xfrm>
                  <a:off x="3114969" y="2982379"/>
                  <a:ext cx="55086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altLang="ko-KR" sz="1400" dirty="0">
                      <a:solidFill>
                        <a:prstClr val="black"/>
                      </a:solidFill>
                      <a:latin typeface="맑은 고딕" pitchFamily="50" charset="-127"/>
                      <a:ea typeface="맑은 고딕" pitchFamily="50" charset="-127"/>
                    </a:rPr>
                    <a:t>1KB</a:t>
                  </a:r>
                  <a:endParaRPr lang="ko-KR" altLang="en-US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3092501" y="3471388"/>
                  <a:ext cx="55086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altLang="ko-KR" sz="1400" dirty="0">
                      <a:solidFill>
                        <a:prstClr val="black"/>
                      </a:solidFill>
                      <a:latin typeface="맑은 고딕" pitchFamily="50" charset="-127"/>
                      <a:ea typeface="맑은 고딕" pitchFamily="50" charset="-127"/>
                    </a:rPr>
                    <a:t>2KB</a:t>
                  </a:r>
                  <a:endParaRPr lang="ko-KR" altLang="en-US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3059832" y="5506053"/>
                  <a:ext cx="6162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altLang="ko-KR" sz="1400" dirty="0">
                      <a:solidFill>
                        <a:prstClr val="black"/>
                      </a:solidFill>
                      <a:latin typeface="맑은 고딕" pitchFamily="50" charset="-127"/>
                      <a:ea typeface="맑은 고딕" pitchFamily="50" charset="-127"/>
                    </a:rPr>
                    <a:t>15KB</a:t>
                  </a:r>
                  <a:endParaRPr lang="ko-KR" altLang="en-US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3059832" y="5944046"/>
                  <a:ext cx="6162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altLang="ko-KR" sz="1400" dirty="0">
                      <a:solidFill>
                        <a:prstClr val="black"/>
                      </a:solidFill>
                      <a:latin typeface="맑은 고딕" pitchFamily="50" charset="-127"/>
                      <a:ea typeface="맑은 고딕" pitchFamily="50" charset="-127"/>
                    </a:rPr>
                    <a:t>16KB</a:t>
                  </a:r>
                  <a:endParaRPr lang="ko-KR" altLang="en-US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2" name="직사각형 21"/>
                <p:cNvSpPr/>
                <p:nvPr/>
              </p:nvSpPr>
              <p:spPr>
                <a:xfrm>
                  <a:off x="3661031" y="3126400"/>
                  <a:ext cx="1332148" cy="49887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맑은 고딕" pitchFamily="50" charset="-127"/>
                      <a:ea typeface="맑은 고딕" pitchFamily="50" charset="-127"/>
                      <a:cs typeface="Courier New" pitchFamily="49" charset="0"/>
                    </a:rPr>
                    <a:t>Heap</a:t>
                  </a:r>
                  <a:endParaRPr lang="ko-KR" altLang="en-US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23" name="직사각형 22"/>
                <p:cNvSpPr/>
                <p:nvPr/>
              </p:nvSpPr>
              <p:spPr>
                <a:xfrm>
                  <a:off x="3661031" y="5636270"/>
                  <a:ext cx="1332148" cy="49887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맑은 고딕" pitchFamily="50" charset="-127"/>
                      <a:ea typeface="맑은 고딕" pitchFamily="50" charset="-127"/>
                      <a:cs typeface="Courier New" pitchFamily="49" charset="0"/>
                    </a:rPr>
                    <a:t>Stack</a:t>
                  </a:r>
                  <a:endParaRPr lang="ko-KR" altLang="en-US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</p:grpSp>
          <p:sp>
            <p:nvSpPr>
              <p:cNvPr id="12" name="Rectangle 11"/>
              <p:cNvSpPr/>
              <p:nvPr/>
            </p:nvSpPr>
            <p:spPr>
              <a:xfrm>
                <a:off x="11150389" y="3788067"/>
                <a:ext cx="914400" cy="914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79581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Address Space(Cont.)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Code</a:t>
            </a:r>
          </a:p>
          <a:p>
            <a:pPr lvl="1"/>
            <a:r>
              <a:rPr lang="en-US" altLang="ko-KR" dirty="0"/>
              <a:t>Where instructions live</a:t>
            </a:r>
          </a:p>
          <a:p>
            <a:r>
              <a:rPr lang="en-US" altLang="ko-KR" dirty="0"/>
              <a:t>Heap</a:t>
            </a:r>
          </a:p>
          <a:p>
            <a:pPr lvl="1"/>
            <a:r>
              <a:rPr lang="en-US" altLang="ko-KR" dirty="0"/>
              <a:t>Dynamically allocate memory</a:t>
            </a:r>
          </a:p>
          <a:p>
            <a:pPr lvl="2"/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altLang="ko-KR" dirty="0"/>
              <a:t> in C </a:t>
            </a:r>
          </a:p>
          <a:p>
            <a:pPr lvl="2"/>
            <a:r>
              <a:rPr lang="en-US" altLang="ko-KR" dirty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altLang="ko-KR" dirty="0"/>
              <a:t> in Java</a:t>
            </a:r>
          </a:p>
          <a:p>
            <a:r>
              <a:rPr lang="en-US" altLang="ko-KR" dirty="0"/>
              <a:t>Stack</a:t>
            </a:r>
          </a:p>
          <a:p>
            <a:pPr lvl="1"/>
            <a:r>
              <a:rPr lang="en-US" altLang="ko-KR" dirty="0"/>
              <a:t>Store return addresses or values</a:t>
            </a:r>
          </a:p>
          <a:p>
            <a:pPr lvl="1"/>
            <a:r>
              <a:rPr lang="en-US" altLang="ko-KR" dirty="0"/>
              <a:t>Contain local variables and arguments to functions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253D-D53C-DA41-A0B4-F499B425D99B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335 --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8153400" y="1270227"/>
            <a:ext cx="3786098" cy="4006565"/>
            <a:chOff x="8278691" y="1567940"/>
            <a:chExt cx="3786098" cy="4006565"/>
          </a:xfrm>
        </p:grpSpPr>
        <p:sp>
          <p:nvSpPr>
            <p:cNvPr id="19" name="TextBox 18"/>
            <p:cNvSpPr txBox="1"/>
            <p:nvPr/>
          </p:nvSpPr>
          <p:spPr>
            <a:xfrm>
              <a:off x="8802471" y="5266728"/>
              <a:ext cx="14330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Address Space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8278691" y="1567940"/>
              <a:ext cx="3786098" cy="3726409"/>
              <a:chOff x="8278691" y="1567940"/>
              <a:chExt cx="3786098" cy="3726409"/>
            </a:xfrm>
          </p:grpSpPr>
          <p:grpSp>
            <p:nvGrpSpPr>
              <p:cNvPr id="21" name="그룹 7"/>
              <p:cNvGrpSpPr/>
              <p:nvPr/>
            </p:nvGrpSpPr>
            <p:grpSpPr>
              <a:xfrm>
                <a:off x="8278691" y="1567940"/>
                <a:ext cx="3757617" cy="3726409"/>
                <a:chOff x="3059832" y="2525414"/>
                <a:chExt cx="3757617" cy="3726409"/>
              </a:xfrm>
            </p:grpSpPr>
            <p:cxnSp>
              <p:nvCxnSpPr>
                <p:cNvPr id="23" name="직선 화살표 연결선 6"/>
                <p:cNvCxnSpPr/>
                <p:nvPr/>
              </p:nvCxnSpPr>
              <p:spPr>
                <a:xfrm>
                  <a:off x="6817449" y="5656015"/>
                  <a:ext cx="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TextBox 25"/>
                <p:cNvSpPr txBox="1"/>
                <p:nvPr/>
              </p:nvSpPr>
              <p:spPr>
                <a:xfrm>
                  <a:off x="3114969" y="2525414"/>
                  <a:ext cx="55086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altLang="ko-KR" sz="1400" dirty="0">
                      <a:solidFill>
                        <a:prstClr val="black"/>
                      </a:solidFill>
                      <a:latin typeface="맑은 고딕" pitchFamily="50" charset="-127"/>
                      <a:ea typeface="맑은 고딕" pitchFamily="50" charset="-127"/>
                    </a:rPr>
                    <a:t>0KB</a:t>
                  </a:r>
                  <a:endParaRPr lang="ko-KR" altLang="en-US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7" name="직사각형 30"/>
                <p:cNvSpPr/>
                <p:nvPr/>
              </p:nvSpPr>
              <p:spPr>
                <a:xfrm>
                  <a:off x="3661031" y="2627524"/>
                  <a:ext cx="1332148" cy="498877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solidFill>
                    <a:schemeClr val="tx1"/>
                  </a:solidFill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맑은 고딕" pitchFamily="50" charset="-127"/>
                      <a:ea typeface="맑은 고딕" pitchFamily="50" charset="-127"/>
                      <a:cs typeface="Courier New" pitchFamily="49" charset="0"/>
                    </a:rPr>
                    <a:t>Program Code</a:t>
                  </a:r>
                  <a:endParaRPr lang="ko-KR" altLang="en-US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28" name="직사각형 36"/>
                <p:cNvSpPr/>
                <p:nvPr/>
              </p:nvSpPr>
              <p:spPr>
                <a:xfrm>
                  <a:off x="3661031" y="3625277"/>
                  <a:ext cx="1332148" cy="2010992"/>
                </a:xfrm>
                <a:prstGeom prst="rect">
                  <a:avLst/>
                </a:prstGeom>
                <a:pattFill prst="dkUpDiag">
                  <a:fgClr>
                    <a:schemeClr val="tx2">
                      <a:lumMod val="20000"/>
                      <a:lumOff val="80000"/>
                    </a:schemeClr>
                  </a:fgClr>
                  <a:bgClr>
                    <a:schemeClr val="bg1"/>
                  </a:bgClr>
                </a:pattFill>
                <a:ln w="12700">
                  <a:solidFill>
                    <a:schemeClr val="tx1"/>
                  </a:solidFill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맑은 고딕" pitchFamily="50" charset="-127"/>
                      <a:ea typeface="맑은 고딕" pitchFamily="50" charset="-127"/>
                      <a:cs typeface="Courier New" pitchFamily="49" charset="0"/>
                    </a:rPr>
                    <a:t>(free)</a:t>
                  </a:r>
                </a:p>
                <a:p>
                  <a:pPr algn="ctr"/>
                  <a:endParaRPr lang="ko-KR" altLang="en-US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cxnSp>
              <p:nvCxnSpPr>
                <p:cNvPr id="29" name="직선 화살표 연결선 8"/>
                <p:cNvCxnSpPr/>
                <p:nvPr/>
              </p:nvCxnSpPr>
              <p:spPr>
                <a:xfrm flipV="1">
                  <a:off x="4327105" y="4993431"/>
                  <a:ext cx="0" cy="642839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직선 화살표 연결선 13"/>
                <p:cNvCxnSpPr/>
                <p:nvPr/>
              </p:nvCxnSpPr>
              <p:spPr>
                <a:xfrm>
                  <a:off x="4327105" y="3625277"/>
                  <a:ext cx="0" cy="49887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" name="TextBox 34"/>
                <p:cNvSpPr txBox="1"/>
                <p:nvPr/>
              </p:nvSpPr>
              <p:spPr>
                <a:xfrm>
                  <a:off x="3114969" y="2982379"/>
                  <a:ext cx="55086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altLang="ko-KR" sz="1400" dirty="0">
                      <a:solidFill>
                        <a:prstClr val="black"/>
                      </a:solidFill>
                      <a:latin typeface="맑은 고딕" pitchFamily="50" charset="-127"/>
                      <a:ea typeface="맑은 고딕" pitchFamily="50" charset="-127"/>
                    </a:rPr>
                    <a:t>1KB</a:t>
                  </a:r>
                  <a:endParaRPr lang="ko-KR" altLang="en-US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3092501" y="3471388"/>
                  <a:ext cx="55086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altLang="ko-KR" sz="1400" dirty="0">
                      <a:solidFill>
                        <a:prstClr val="black"/>
                      </a:solidFill>
                      <a:latin typeface="맑은 고딕" pitchFamily="50" charset="-127"/>
                      <a:ea typeface="맑은 고딕" pitchFamily="50" charset="-127"/>
                    </a:rPr>
                    <a:t>2KB</a:t>
                  </a:r>
                  <a:endParaRPr lang="ko-KR" altLang="en-US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3059832" y="5506053"/>
                  <a:ext cx="6162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altLang="ko-KR" sz="1400" dirty="0">
                      <a:solidFill>
                        <a:prstClr val="black"/>
                      </a:solidFill>
                      <a:latin typeface="맑은 고딕" pitchFamily="50" charset="-127"/>
                      <a:ea typeface="맑은 고딕" pitchFamily="50" charset="-127"/>
                    </a:rPr>
                    <a:t>15KB</a:t>
                  </a:r>
                  <a:endParaRPr lang="ko-KR" altLang="en-US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3059832" y="5944046"/>
                  <a:ext cx="6162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altLang="ko-KR" sz="1400" dirty="0">
                      <a:solidFill>
                        <a:prstClr val="black"/>
                      </a:solidFill>
                      <a:latin typeface="맑은 고딕" pitchFamily="50" charset="-127"/>
                      <a:ea typeface="맑은 고딕" pitchFamily="50" charset="-127"/>
                    </a:rPr>
                    <a:t>16KB</a:t>
                  </a:r>
                  <a:endParaRPr lang="ko-KR" altLang="en-US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41" name="직사각형 21"/>
                <p:cNvSpPr/>
                <p:nvPr/>
              </p:nvSpPr>
              <p:spPr>
                <a:xfrm>
                  <a:off x="3661031" y="3126400"/>
                  <a:ext cx="1332148" cy="49887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맑은 고딕" pitchFamily="50" charset="-127"/>
                      <a:ea typeface="맑은 고딕" pitchFamily="50" charset="-127"/>
                      <a:cs typeface="Courier New" pitchFamily="49" charset="0"/>
                    </a:rPr>
                    <a:t>Heap</a:t>
                  </a:r>
                  <a:endParaRPr lang="ko-KR" altLang="en-US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42" name="직사각형 22"/>
                <p:cNvSpPr/>
                <p:nvPr/>
              </p:nvSpPr>
              <p:spPr>
                <a:xfrm>
                  <a:off x="3661031" y="5636270"/>
                  <a:ext cx="1332148" cy="49887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altLang="ko-KR" sz="1400" dirty="0">
                      <a:solidFill>
                        <a:prstClr val="black"/>
                      </a:solidFill>
                      <a:latin typeface="맑은 고딕" pitchFamily="50" charset="-127"/>
                      <a:ea typeface="맑은 고딕" pitchFamily="50" charset="-127"/>
                      <a:cs typeface="Courier New" pitchFamily="49" charset="0"/>
                    </a:rPr>
                    <a:t>Stack</a:t>
                  </a:r>
                  <a:endParaRPr lang="ko-KR" altLang="en-US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</p:grpSp>
          <p:sp>
            <p:nvSpPr>
              <p:cNvPr id="22" name="Rectangle 21"/>
              <p:cNvSpPr/>
              <p:nvPr/>
            </p:nvSpPr>
            <p:spPr>
              <a:xfrm>
                <a:off x="11150389" y="3788067"/>
                <a:ext cx="914400" cy="914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50169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Virtual Address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Every address</a:t>
            </a:r>
            <a:r>
              <a:rPr lang="en-US" altLang="ko-KR" dirty="0"/>
              <a:t> in a running program is virtual</a:t>
            </a:r>
          </a:p>
          <a:p>
            <a:pPr lvl="1"/>
            <a:r>
              <a:rPr lang="en-US" altLang="ko-KR" dirty="0"/>
              <a:t>OS translates the virtual address to physical address</a:t>
            </a:r>
          </a:p>
          <a:p>
            <a:pPr lvl="1"/>
            <a:endParaRPr lang="en-US" altLang="ko-KR" sz="2000" dirty="0"/>
          </a:p>
          <a:p>
            <a:pPr lvl="1"/>
            <a:endParaRPr lang="en-US" altLang="ko-KR" sz="2000" dirty="0"/>
          </a:p>
          <a:p>
            <a:pPr lvl="1"/>
            <a:endParaRPr lang="en-US" altLang="ko-KR" sz="20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F1A1-C9E6-8D4A-84D8-FA96F2193868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335 --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직사각형 5"/>
          <p:cNvSpPr/>
          <p:nvPr/>
        </p:nvSpPr>
        <p:spPr>
          <a:xfrm>
            <a:off x="2088029" y="2152328"/>
            <a:ext cx="7546726" cy="289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stdio.h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stdlib.h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 Compile with: 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gcc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 -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Og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 -no-pie -o 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print_address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 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print_address.c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 </a:t>
            </a:r>
          </a:p>
          <a:p>
            <a:endParaRPr lang="en-US" altLang="ko-KR" sz="14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main(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x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// allocated on the stack frame of main()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("location of code  : %p\n", 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main);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("location of heap  : %p\n", 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malloc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("location of stack : %p\n", 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&amp;x);</a:t>
            </a:r>
          </a:p>
          <a:p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srgbClr val="CCCC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x; // so compiler doesn’t optimize x away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47728" y="5158933"/>
            <a:ext cx="5256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 simple program that prints out addresses</a:t>
            </a:r>
          </a:p>
        </p:txBody>
      </p:sp>
    </p:spTree>
    <p:extLst>
      <p:ext uri="{BB962C8B-B14F-4D97-AF65-F5344CB8AC3E}">
        <p14:creationId xmlns:p14="http://schemas.microsoft.com/office/powerpoint/2010/main" xmlns="" val="180547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Virtual Address(Cont.)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output in 64-bit Linux machine</a:t>
            </a:r>
          </a:p>
          <a:p>
            <a:endParaRPr lang="ko-KR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FFDC-758E-D043-A0C7-76D287F0ED04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335 --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직사각형 5"/>
          <p:cNvSpPr/>
          <p:nvPr/>
        </p:nvSpPr>
        <p:spPr>
          <a:xfrm>
            <a:off x="1275137" y="2090725"/>
            <a:ext cx="4104456" cy="7386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location of code   : 0x4005c7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location of heap   : 0x1623670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location of stack  : 0x7fff633fbe54</a:t>
            </a:r>
            <a:endParaRPr lang="en-US" sz="1400" dirty="0"/>
          </a:p>
        </p:txBody>
      </p:sp>
      <p:sp>
        <p:nvSpPr>
          <p:cNvPr id="25" name="직사각형 24"/>
          <p:cNvSpPr/>
          <p:nvPr/>
        </p:nvSpPr>
        <p:spPr>
          <a:xfrm>
            <a:off x="7582411" y="2602937"/>
            <a:ext cx="1681939" cy="2815722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(free)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7582414" y="1275804"/>
            <a:ext cx="1681939" cy="52069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(Text)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7582410" y="5418659"/>
            <a:ext cx="1681939" cy="28575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cxnSp>
        <p:nvCxnSpPr>
          <p:cNvPr id="29" name="직선 화살표 연결선 28"/>
          <p:cNvCxnSpPr>
            <a:stCxn id="28" idx="0"/>
          </p:cNvCxnSpPr>
          <p:nvPr/>
        </p:nvCxnSpPr>
        <p:spPr>
          <a:xfrm flipH="1" flipV="1">
            <a:off x="8423377" y="4797153"/>
            <a:ext cx="2" cy="621507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화살표 연결선 29"/>
          <p:cNvCxnSpPr>
            <a:stCxn id="25" idx="0"/>
          </p:cNvCxnSpPr>
          <p:nvPr/>
        </p:nvCxnSpPr>
        <p:spPr>
          <a:xfrm flipH="1">
            <a:off x="8423378" y="2602938"/>
            <a:ext cx="3" cy="538031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163593" y="4489376"/>
            <a:ext cx="863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stack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122198" y="3140969"/>
            <a:ext cx="863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heap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708537" y="968027"/>
            <a:ext cx="1595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Address Space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7582413" y="1796495"/>
            <a:ext cx="1681939" cy="52069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Data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582412" y="2317185"/>
            <a:ext cx="1681939" cy="28575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7582409" y="5704411"/>
            <a:ext cx="1681939" cy="39592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66077" y="1137304"/>
            <a:ext cx="1322890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Lower memory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94476" y="5546545"/>
            <a:ext cx="1718316" cy="276999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20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0x00007ffxxxxxxxxx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064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Virtualization 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like the CPU, memory is virtualized</a:t>
            </a:r>
          </a:p>
          <a:p>
            <a:r>
              <a:rPr lang="en-US" dirty="0"/>
              <a:t>Every address generated by a user program is a virtual address</a:t>
            </a:r>
          </a:p>
          <a:p>
            <a:r>
              <a:rPr lang="en-US" dirty="0"/>
              <a:t>Virtual memory provides the illusion of a large private address space to programs</a:t>
            </a:r>
          </a:p>
          <a:p>
            <a:pPr lvl="1"/>
            <a:r>
              <a:rPr lang="en-US" dirty="0"/>
              <a:t>For instructions and data</a:t>
            </a:r>
          </a:p>
          <a:p>
            <a:r>
              <a:rPr lang="en-US" dirty="0"/>
              <a:t>The OS, with help from the hardware translates each virtual memory address to an actual physical address</a:t>
            </a:r>
          </a:p>
          <a:p>
            <a:pPr lvl="1"/>
            <a:r>
              <a:rPr lang="en-US" dirty="0"/>
              <a:t>Protects and isolates processes from each other</a:t>
            </a:r>
          </a:p>
          <a:p>
            <a:pPr lvl="1"/>
            <a:r>
              <a:rPr lang="en-US" dirty="0"/>
              <a:t>And from the kernel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8D7C-2AE0-BF4F-9801-43DD4EE9780A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335 --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830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14992</TotalTime>
  <Words>2509</Words>
  <Application>Microsoft Macintosh PowerPoint</Application>
  <PresentationFormat>Custom</PresentationFormat>
  <Paragraphs>841</Paragraphs>
  <Slides>37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Memory Management</vt:lpstr>
      <vt:lpstr>Memory Virtualization</vt:lpstr>
      <vt:lpstr>Early OSes</vt:lpstr>
      <vt:lpstr>Multiprogramming and Time Sharing</vt:lpstr>
      <vt:lpstr>Address Space</vt:lpstr>
      <vt:lpstr>Address Space(Cont.)</vt:lpstr>
      <vt:lpstr>Virtual Address</vt:lpstr>
      <vt:lpstr>Virtual Address(Cont.)</vt:lpstr>
      <vt:lpstr>Memory Virtualization Overview </vt:lpstr>
      <vt:lpstr>Memory Virtualizing with Efficiency and Control</vt:lpstr>
      <vt:lpstr>Address Translation</vt:lpstr>
      <vt:lpstr>Example: Address Translation </vt:lpstr>
      <vt:lpstr>Example: Address Translation(Cont.)</vt:lpstr>
      <vt:lpstr>Example: Address Translation(Cont.)</vt:lpstr>
      <vt:lpstr>Relocation Address Space</vt:lpstr>
      <vt:lpstr>A Single Relocated Process </vt:lpstr>
      <vt:lpstr>Base and Bounds Register (Hardware Support)</vt:lpstr>
      <vt:lpstr>Dynamic (Hardware base) Relocation</vt:lpstr>
      <vt:lpstr>Relocation and Address Translation</vt:lpstr>
      <vt:lpstr>Two ways to check Bounds</vt:lpstr>
      <vt:lpstr>OS Issues for Memory Virtualizing</vt:lpstr>
      <vt:lpstr>OS Issues: When a Process Starts Running</vt:lpstr>
      <vt:lpstr>OS Issues: When a Process Is Terminated</vt:lpstr>
      <vt:lpstr>OS Issues: When Context Switch Occurs</vt:lpstr>
      <vt:lpstr>Address Translation Overview</vt:lpstr>
      <vt:lpstr>Inefficiency of the Base and Bound Approach</vt:lpstr>
      <vt:lpstr>Segmentation</vt:lpstr>
      <vt:lpstr>Placing Segment In Physical Memory</vt:lpstr>
      <vt:lpstr>Address Translation on Segmentation</vt:lpstr>
      <vt:lpstr>Address Translation on Segmentation(Cont.)</vt:lpstr>
      <vt:lpstr>Referring to Segment</vt:lpstr>
      <vt:lpstr>Segmentation Fault or Violation</vt:lpstr>
      <vt:lpstr>Referring to Stack Segment</vt:lpstr>
      <vt:lpstr>Support for Sharing</vt:lpstr>
      <vt:lpstr>Fine-Grained and Coarse-Grained</vt:lpstr>
      <vt:lpstr>OS support: Fragmentation</vt:lpstr>
      <vt:lpstr>Segmentation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Abstraction: Address Space</dc:title>
  <dc:creator>Jason Waterman</dc:creator>
  <cp:lastModifiedBy>olga Lemieszewski</cp:lastModifiedBy>
  <cp:revision>32</cp:revision>
  <dcterms:created xsi:type="dcterms:W3CDTF">2017-09-11T16:38:02Z</dcterms:created>
  <dcterms:modified xsi:type="dcterms:W3CDTF">2022-02-15T03:24:47Z</dcterms:modified>
</cp:coreProperties>
</file>