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ink/ink1.xml" ContentType="application/inkml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71" r:id="rId9"/>
    <p:sldId id="263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926"/>
    <p:restoredTop sz="94673"/>
  </p:normalViewPr>
  <p:slideViewPr>
    <p:cSldViewPr snapToGrid="0" snapToObjects="1">
      <p:cViewPr varScale="1">
        <p:scale>
          <a:sx n="98" d="100"/>
          <a:sy n="98" d="100"/>
        </p:scale>
        <p:origin x="-9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9-12T23:16:59.0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23452 10732 96 0,'11'25'35'0,"-11"-10"-18"0,6 11-5 0,0-6 16 16,-1 10-5-16,1 5-1 16,0 10 3-16,5 6 1 15,0 4-13-15,1 15 3 0,-1 21 4 16,-5-1-2-16,-1 16-1 15,1 5-3-15,5 9-1 16,0 21 1-16,-5-10 4 16,0 10 1-16,5 5 3 15,0 5-8-15,-5 10-1 16,5-10-7-16,1 20-2 16,-1-10 0-16,0 10 2 0,1-10 1 15,-1-6 1 1,6 1-2-16,-6-10-1 0,6 0-6 15,-5 0 1-15,-1-15 0 16,0 0 2-16,1-6-1 16,-1-4-1-16,0 0 1 15,-5-11 1-15,0-4-3 16,-1-10 0-16,1-6 1 16,-6-14 2-16,0-1-1 15,0-4-1-15,0-6-6 16,0-5-4-16,0-4-14 15,0-6-5-15,0-10-56 16,0-10-24-16,6-15 2 16</inkml:trace>
  <inkml:trace contextRef="#ctx0" brushRef="#br0" timeOffset="792.6794">26333 10606 36 0,'0'-35'13'0,"0"25"-6"0,0 5 5 16,0 5 10-16,0 0 11 0,0 0 4 15,0 0-8-15,0 15-3 16,0 5-9-16,0 10-2 16,0 11-3-16,5 14 0 15,-5 15-6-15,12 11 0 0,-1 9 4 16,0 16 3-16,1 20 2 15,5 0-2-15,0 19 0 16,0 6-3-16,5 15-1 16,1-5-1-16,5 15 0 15,6-5-2-15,0 16 1 16,-6-16 2-16,12 5 2 16,5-5 1-16,-5 0 0 0,-1-10 0 15,-5-5 0 1,0 5-2-16,0-6-1 0,0-4-5 15,-5 0-1-15,-1-20 1 16,-5-5 2-16,-6 5-3 16,-1-21 0-16,1 11-1 15,-5 0-2-15,5-11 1 16,-6-9-1-16,-5 5 0 16,5-6 0-16,0 1 2 15,1-6 1-15,5 6 3 16,-6-21 1-16,0-4-3 15,6-6-3-15,-5-9 0 16,5 9-1-16,0-15 0 16,0-9 0-16,-6-11-18 15,0-5-8-15,-5-5-28 0,-6 0-13 16,-11-10-51 0</inkml:trace>
  <inkml:trace contextRef="#ctx0" brushRef="#br0" timeOffset="3449.2098">23639 11763 64 0,'5'5'24'0,"-5"5"-12"0,0-10-3 0,0 0 11 16,0 0-9-16,-5 0-3 16,5 0-8-16,0 0 0 15,0 0 13-15,0 5 6 16,5 5 4-16,1-10 3 16,11 0-1-16,6-10 0 15,-1 5-10-15,7-5-4 16,-1 5-6-16,0-10-4 0,1-5 2 15,-1 5-2-15,-6 0 2 0,1 5-2 16,-6 0-1 0,0 0-2-16,0 0 1 0,-6 0 1 15,1 5 0-15,-1 0 0 16,0 5 0-16,1 5-3 16,5 0 2-16,0 5 1 15,0 0 2-15,11 5-1 16,-6 0 2-16,1 0-2 15,5-5-1-15,6 0 1 16,0-10 1-16,6-5-3 16,-6-5 0-16,6 0 1 15,5 5 2-15,-6-5-1 16,1 0-1-16,5 5 3 16,-5 5 0-16,0 5-1 15,-1 5-2-15,1 0-4 16,-6 0 0-16,0 5 8 0,5 5 5 15,-5-15-2-15,6 5-2 16,0-5-2-16,-1-5 0 16,1 0 0-16,-1-5 1 15,1 5-5-15,5-15 1 16,1 5-2-16,-7 5 0 16,1 0 4-16,-1 0 3 15,1 0-4-15,0 0-1 16,-1 0 4-16,-5 0 2 15,0 0-2-15,0-5-1 16,0 0-1-16,6-5 1 0,-1 5-2 16,1-5 2-16,0 4-4 15,5 1 0-15,0 5-1 16,0 5 0 0,12 10 2-16,-6-5 0 0,-6 6 2 15,-5-1 3-15,-1-5 2 16,-5-5 1-16,-5 0-2 15,-1-5-1-15,0 0-1 16,-5 0 0-16,0 0-2 16,-6-1 1-16,-1 1-2 15,1 5 2-15,6 0-4 16,5 11 0-16,1 4 1 16,-7 5 2-16,-5 0-8 15,-5 5-1-15,-12 0-111 16</inkml:trace>
  <inkml:trace contextRef="#ctx0" brushRef="#br0" timeOffset="7066.8623">23656 14394 56 0,'17'10'22'0,"5"0"-12"0,12 5 1 0,-22-5 10 16,5 5 4-16,0 0 2 15,5 1-3-15,7-1-3 16,-1-10 0-16,0 5 1 15,0-10-8-15,12 0-1 16,0 0-7-16,-1-10 0 0,12 10 1 16,0 0-3-16,11 0-3 15,12 0 0-15,-6 0-1 16,0 0 2-16,0 0 3 16,0 0 0-16,-12 0 2 15,1 0-2-15,-1 0 0 0,1 0 3 16,11 0 3-16,0-5 7 15,11 5 3-15,0-10-8 16,6 5-5-16,0 5-8 16,0-10-2-16,0 4 1 15,5-4 2-15,7-5 0 16,10 0 2-16,-5 0-4 16,-6 0 0-16,-5 0 1 15,-12 0 2-15,-5-5 3 16,-6 0 4-16,-1 0-2 15,1-6 1-15,-11 11-1 16,0 0 1-16,-7 0-2 16,1 0-1-16,12 5-1 15,-7-5 0-15,-10 10 0 16,-7 5 0-16,-11 5 0 16,-5 0 2-16,-6 0-5 0,-6 0-3 15,1 5-2-15,-1 5 3 16,-5-15 0-16,5 15 5 15,6 0 0 1,0 0-2-16,0-10-1 16,0 5 0-16,0 1-1 15,0-6 0-15,0-10 0 16,-6 10-14-16,0 0-5 16,-5 5-54-16,-6 0-23 15</inkml:trace>
  <inkml:trace contextRef="#ctx0" brushRef="#br0" timeOffset="11272.9411">21703 14374 200 0,'12'-5'74'0,"-12"5"-40"0,0-5-5 0,0 5 28 0,0 0-16 15,0 0-6-15,0 0-16 16,-12 0-5-16,-5 5-8 15,-5 0-2-15,-12 0 2 0,0 5-3 16,-17 0 0-16,0 5-3 16,0 0-1-16,6 0 3 15,5 10 1-15,6-9-1 16,6 4 1-16,5 0 0 16,12 0 1-16,11 0 2 15,5 0 3-15,12-5-2 16,17 0-2-16,6 5 0 15,0 1 1-15,5-6-1 16,-6 0 0-16,1 5-1 0,-6 0 0 16,-6 10-5-16,-5-5 1 15,-6 0 0-15,-11 6 0 16,-6 4-3-16,-6-5 0 16,-11-10 2-16,-6 0 2 15,-5-5-2-15,-12 6-2 16,1-11-1-16,5 0 3 15,0-10-16-15,6-5-3 16,5-5-30-16,12-1-12 16,16-4-72-1,1-5-31-15,28 0 84 16</inkml:trace>
  <inkml:trace contextRef="#ctx0" brushRef="#br0" timeOffset="11616.8488">21771 14791 220 0,'23'5'85'0,"-35"-5"-46"0,24 10-15 16,-7-4 29-16,1-1-14 15,5 0-2-15,1-5-11 16,5-5-4-16,5-6-12 16,1-4-4-16,0-5-2 0,-6 0-2 15,0-5-2-15,0 5 1 16,-12 5-1-16,1 0 0 15,-6 0 0-15,-11 10 0 16,-6-5 0-16,-6 5-3 0,-5 5 2 16,-1 5 1-16,1 10 2 15,5 0 1-15,6 10 1 16,6-10-2 0,5 15 1-16,12-5-2 0,5-5-1 15,6 1-6-15,12-6-4 16,10-5-19-16,7-5-6 15,-1-10-42-15,0 0-17 16,6-10-22 0</inkml:trace>
  <inkml:trace contextRef="#ctx0" brushRef="#br0" timeOffset="12173.2168">22377 14439 236 0,'5'0'90'0,"-10"-10"-48"0,-12 10-27 16,5 10 26-16,1-5-13 16,-6 10-1-16,-6 1-18 15,1 9-6-15,-1-5-2 16,6 5 1-16,-5 0 3 0,10-5-2 16,7 0-2-16,10 0 0 15,7-4-1-15,5-16 0 16,5-5 2-16,6-6-3 15,1-4 0-15,-1-5 1 16,-5-5 2-16,-1 5-3 16,-5 0 0-16,0 5 7 0,-5 15 6 15,-1 0 0-15,0 15 1 16,1 10-7-16,5 10-2 16,-6 10 0-16,0 11 0 15,1 14-2-15,-7 6-2 16,1 4 1-16,-1-9 1 15,-5-1-3-15,-5-5 0 16,-6-9-1-16,-1-11 0 16,-5-15 0-16,-11-10 0 15,0-20 2-15,-1-20 0 16,1-10 4-16,5-15 5 16,6-11 1-16,12 6 2 15,10-5 5-15,12 9 1 16,12 6-1-16,5 10 0 0,11 5-7 15,12 5-4-15,-1 0-6 16,-5 5 0-16,-6-1-5 16,-11 6 1-16,-5 5-27 15,-12 0-9-15,-12 5-57 16,-16 0-25-16,-6-5-16 16</inkml:trace>
  <inkml:trace contextRef="#ctx0" brushRef="#br0" timeOffset="19426.1969">21024 11778 140 0,'-6'0'52'0,"6"0"-28"0,0 0-2 0,0-10 23 16,0 5-10-16,0-5-2 15,0 5 0-15,0-15 4 16,0 0-20-16,6-10 2 0,0 5 1 15,-1-6-11-15,7 1-2 0,-1-15-3 16,0 0 0 0,-5-1-5-16,5 6 1 15,1 5 0-15,-1 5 0 0,0 5 2 16,-5 5 1-16,0 9-1 16,5 6-2-16,0 5 1 15,1 16 1-15,-1 9-1 16,-5 5 2-16,5 5-4 15,-6-5 0-15,1 0 1 16,0 1 0-16,-6-6 0 16,0 0 0-16,0 0-3 15,0-10 2-15,5-15 1 16,1 0 2-16,0 0-1 16,-1-10-1-16,7-5 1 0,-1-5 1 15,6-5-1 1,-6-10-1-16,6-6 1 0,0 1 1 15,0 10-1-15,6 0-1 16,-6 10 1-16,0 4 1 16,0 6 1-16,0 5 3 15,-6 5-3-15,1 10 0 16,-1 6 1-16,-6 4 0 16,1 5 0-16,0 5 0 15,-6 0-5-15,0-5-1 16,0 0 3-16,-6 6 1 15,6-1 0-15,0-5-2 16,0 5-2-16,0-15-1 16,0 5-12-16,0-5-2 0,0-4-38 15,6-6-17-15,-1-5-48 16,1-5-28 0,0 5 74-16</inkml:trace>
  <inkml:trace contextRef="#ctx0" brushRef="#br0" timeOffset="19845.1794">21703 11497 212 0,'12'-5'79'0,"-12"0"-42"0,0 0-17 16,0 0 24-16,0 0-13 16,-6-6-6-16,0 1-14 0,-5 0-5 15,0 5-4-15,-6 0 1 0,0 5 0 16,0 0-1-16,0 10 1 15,5 5-2-15,7 1 2 16,5-1-2-16,0 15 2 16,5 0-2-16,7 0-1 15,-1 0 1-15,0-15 1 16,1 1-3-16,-1-6 0 16,0-10-1-16,1-10 0 15,-7-11 2-15,7 1 2 16,-7 0-1-16,1 5-1 15,0 0 1-15,-6 0-1 16,0 10 2-16,5 5 1 16,1 10 1-16,-1 0 2 15,-5 10-5-15,6 5-3 0,5 0-2 16,1 6 3-16,-1-6-9 16,0-5-1-16,1 0-21 15,-1-10-6-15,0-5-34 16,1-5-12-16,-7-10-6 15</inkml:trace>
  <inkml:trace contextRef="#ctx0" brushRef="#br0" timeOffset="20493.9294">21981 11290 168 0,'0'16'63'0,"0"-1"-34"0,5 10-3 0,1-10 25 15,-1 15-12-15,1-5-5 16,5 5-13-16,6 1-3 16,0 4-11-16,6 5-2 0,0 0 1 15,-1-10-8-15,1 1 0 16,-6-11-24-16,0-5-8 15,-6-10-49 1,1-5-59-16,-12-10 40 16</inkml:trace>
  <inkml:trace contextRef="#ctx0" brushRef="#br0" timeOffset="20720.5526">22275 11391 108 0,'0'5'41'0,"-12"5"-22"0,1 5 15 16,0-5 23-16,-6 5-14 15,-6 6-7-15,-5-1-10 16,-6-5-3-16,0 10-12 16,-6 0-7-16,1 0-2 0,5-5-5 15,6 0 0-15,5-4-67 16,6-6-69-1,6-10 31-15</inkml:trace>
  <inkml:trace contextRef="#ctx0" brushRef="#br0" timeOffset="21244.3754">22603 11280 88 0,'-6'5'35'0,"1"0"-18"0,-7 6 2 16,1-6 18-16,0 5-7 15,-1 0-2-15,-5 0-10 16,6 0-3-16,-6 5-9 16,6-10 0-16,0 5 1 0,-6 5-1 15,11 0-1-15,0 0 3 16,6 0 3-16,0 0-4 16,6 1 1-16,0-6-3 15,11 5 0-15,-6 0 3 0,6 0 3 16,0 0-4-16,0 0-2 15,0 0-5 1,0 0-2-16,-6 0 3 0,0-5 3 16,1 5-3-16,-12 1-1 15,0-1 0 1,-6 5 2-16,-5 0-3 0,-1-5 0 16,-5 5-1-16,0 0-2 15,0-5 0-15,1-10 3 16,-1 5 0-16,5-5 1 15,-5-5-42-15,12 0-17 16,-1-5-34 0</inkml:trace>
  <inkml:trace contextRef="#ctx0" brushRef="#br0" timeOffset="21646.6297">22767 11678 144 0,'17'-15'55'0,"-11"15"-30"0,-1-15-10 15,1 10 20-15,0-5-6 16,-1-6-2-16,1 6-7 16,0-5-2-16,-1 0-10 15,1 0 4-15,0 0 1 0,-1 0-6 0,-5 5-2 16,-5 0-3-16,-7 5-2 15,-5 0-2-15,-5 5 1 16,-6 5 3-16,-1 0 3 16,7 5-2-1,-7 0 0-15,7 10-1 0,5 5 1 16,5-5 0-16,7 5 3 16,5 1-1-16,5-1 0 15,7-5-6-15,-1 0 1 16,6-10-7-16,6-5 0 15,-1-5-17-15,7-5-7 16,-1-5-8-16,-6-5-1 16,1 0-16-1,5 0-41-15</inkml:trace>
  <inkml:trace contextRef="#ctx0" brushRef="#br0" timeOffset="22322.066">23050 11507 200 0,'0'0'77'0,"0"0"-42"0,0-5-23 16,0 5 21-16,-5-5-17 15,-1 0-4-15,0 0-7 16,1 0-4-16,-12 5 0 0,5 5 1 0,1 0 1 15,0 5-4-15,-6 5 1 16,5-5 2-16,1 10 1 16,5 0-4-16,1 5-1 15,-1 0-4-15,12 6 1 16,5-6-2-16,-5-5 2 16,5-5-2-16,0-5 2 15,1-5 1-15,-1-10 2 16,0-5 1-16,1-5 1 15,-1-5 0-15,0-5 0 16,1 4 2-16,-7 1 3 16,1 5-4-16,-1 0-1 15,1 0 0-15,0 0 2 16,-1 15-1-16,1-10 2 16,0 10 0-16,-1 15 3 15,7 10 3-15,-1-5 2 16,0 10 1-16,1 6 2 0,-1-1-3 15,0 5 1-15,-5 0-5 16,0 11 1-16,-6-1-3 16,0 0 0-16,-12 1-1 15,-5-1 0-15,-5-5-2 16,-7-10-2-16,-5-4 1 16,-5-6-1-16,5-20-3 15,6-10 2-15,11-10 10 16,5-11 3-16,24 1 3 15,10-10 4-15,12-5-2 0,6 0 1 16,-1 4-5-16,1 1-3 16,0 5-5-1,-6 5-4-15,-6 5-3 0,-5 5 1 16,-6 5-28-16,-6 5-10 16,-5 5-212-1,-1-11 96 1</inkml:trace>
  <inkml:trace contextRef="#ctx0" brushRef="#br0" timeOffset="26525.9536">28478 12654 64 0,'11'20'24'0,"-11"-15"-12"0,0 0 8 16,0-5 14-16,-6 0-1 15,-5 0 1-15,0-5-4 16,-6 0 1-16,0 0-2 16,-6 5 0-16,-11 0-16 15,0 0 5-15,-5 0 3 0,-7 0-9 16,1 0-4-16,-6 0-3 16,0 0-1-16,0 0-2 0,6 0-2 15,0 0 1 1,-1 0 1-16,-5 0 1 15,0 5 1-15,-5 0-5 16,-6 0 1-16,-1 0 0 0,1 0 2 16,0 0-1-16,0 0 2 15,11-5-2-15,0 5-1 16,5 0 1-16,1 5 1 16,11-5-1-16,6 10-1 15,0-5 3-15,-1 0 0 16,7-5 3-16,-1 0 1 15,0 5-6-15,1-10 0 16,5 0-1-16,0 5 0 16,0 5 2-16,6-10 1 15,-1 0-4-15,1 6 1 0,0 4 0 16,-1-10 2-16,7 5 1 16,-1 5 1-16,-5-10-5 15,5 5-1-15,6-5 1 16,-6 0 0-16,6 0 5 15,-5 0 2-15,5-5-2 16,0 5-1-16,0 0 1 16,0 0 0-16,0 0 0 15,0 0 2-15,0 0-3 16,0 0 0-16,0 0-1 16,0 0-2-16,0 0 1 15,5 0-1-15,1 0 4 16,0-15 5-16,5-11-3 0,6 1-1 15,0-5-2-15,0-5 0 16,0 5-2-16,0 5-1 16,0-6 1-16,-6 1-1 15,0 5 0-15,1 5 2 16,5-5-1-16,0 5 2 16,-6 5-4-16,0-1-2 15,1 6 4-15,-7 0 3 16,1 10-3-16,-6-10-3 15,0 10 1-15,0 0 0 16,-11 10-2-16,-1 0 0 16,1 0 4-16,0 6 1 15,-1-1-3-15,1 0 1 0,-6 0 0 16,0 5 0-16,6 0 2 16,-1 0 1-16,1-5-1 15,0 0 1-15,5 0-2 16,6 1-1-16,6-6 5 15,0 10 1-15,-1-5-2 16,6 5-1-16,1 0 1 16,-1-5 2-16,6 0-1 15,0 0 2-15,0 0 5 16,0 1 2-16,0-6-7 16,0 5-2-16,0-10-3 15,0 5 1-15,-6 5-4 16,1-10 0-16,-1 0 1 0,0 0 2 15,-5 0-3-15,0-5 0 16,-1 0-19-16,-5 0-9 16,0 0-32-16,0 0-13 15,-5 0-71 1</inkml:trace>
  <inkml:trace contextRef="#ctx0" brushRef="#br0" timeOffset="28687.7653">26944 11477 68 0,'6'-5'27'0,"-6"5"-14"0,0 0 13 0,0 0 20 15,0 0 2-15,0 0 2 16,0 0-13-16,0 0-3 16,0 5-19-16,0 5 9 0,0-5 3 15,5 5 1-15,1-5 1 16,0 0-3-16,5 0-1 16,6-5-8-16,0 0 0 15,0-5-4-15,5 5 0 16,1-5-3-16,5 0-1 15,1 0-3-15,5 5 1 16,0 0-2-16,5 0 2 16,1 0 0-16,-1 5 1 15,7 0-2-15,5-5-1 16,0 0-1-16,0 0 0 16,-1 0 0-16,-4 0 0 0,-7 0 0 15,-5 0 0 1,-5 0-2-16,-1 0 1 0,-5 0-4 15,-6 0 0-15,0 5 1 16,-6 0 0-16,0 0-5 16,0-5 1-16,-5 0-14 15,0 0-5-15,-1 5-10 16,1-5-3-16,0 5-26 16,-1-5-11-16</inkml:trace>
  <inkml:trace contextRef="#ctx0" brushRef="#br0" timeOffset="30204.1066">27334 11592 96 0,'6'0'35'0,"-12"0"-18"0,6 15-5 16,0-15 16-16,0 5-5 15,0 5 1-15,0 1-2 16,6 4 1-16,0 5-13 15,-1 5 5-15,1 0 5 0,0 5-2 16,-1 5 1-16,1-4-1 16,0 9 0-16,-1 0-7 15,1 0-4-15,0-4 0 0,-1 4 2 16,1-5-2-16,0 0 1 16,-1 0-7-16,1-4-3 15,0 4 3-15,-6-15 3 16,0 5 1-1,5-10 2-15,-5 0-4 0,6 0 0 16,0-5 1-16,-1 0 2 16,-5-5-5-16,0 1-1 15,0-6 0-15,0 0 2 16,0 0-1-16,0 0-1 16,0 0-2-16,0 0 1 15,0 0 1-15,0 5 0 16,6 0 2-16,-6-5 1 15,0 0-4-15,0 0 1 16,6 5 0-16,-6 0 0 0,5-5 0 16,1 10 2-16,-6-10-3 15,6 0-2-15,-6 5 2 16,5-5 0-16,1 0-28 16,-6 0-10-16,0 0-162 31,-6-15 83-31</inkml:trace>
  <inkml:trace contextRef="#ctx0" brushRef="#br0" timeOffset="30641.5417">27408 11617 168 0,'6'10'63'0,"-1"1"-34"0,-5-6-12 0,0 0 20 16,0 0-6-16,0 5 2 0,0-5-8 15,0 5-3-15,0 0-12 16,6 0 5-16,0 0 2 0,-1 5-5 16,7 0-2-16,-1 0-3 15,6 10 0-15,0-10-6 16,-6 1-3-16,6 4 1 15,0-5-9 1,-6-5-3-16,1-5-46 16,-12 0-19-16,-12-10-37 15</inkml:trace>
  <inkml:trace contextRef="#ctx0" brushRef="#br0" timeOffset="30999.6652">27317 11658 136 0,'0'5'52'0,"-5"5"-28"0,-1-5-15 0,6-5 16 0,-6 5-12 16,-5 5-4-16,0 0-2 15,5 5 2-15,-5 0-4 16,0 5-5-16,-1 5-1 0,7 6 1 15,-7-11 0-15,7 5-49 16,5 5-52 0,-6 0 23-16</inkml:trace>
  <inkml:trace contextRef="#ctx0" brushRef="#br0" timeOffset="31599.2808">27448 12286 156 0,'5'5'60'0,"-5"0"-32"0,0-5-6 0,0 0 20 0,-5-5-3 15,-1 0 0-15,-5-5-16 16,-1 0-4-16,1 0-11 16,-6-5-3-16,0 0-1 0,0 0-2 15,-6 5-2-15,1 5 1 16,5-10 1-16,5 5-3 15,-4 5 0-15,4-10 3 16,7 10 3-16,-1 0-2 16,6 5 0-16,6 0-1 15,-1 5 1-15,7 0-2 16,-1 10-1-16,0 0 1 16,6 0-1-16,0 0 6 0,0 0 4 15,0 0-3 1,0-10 1-16,0 5-1 15,0 0 1-15,0 0-2 0,0-5 1 16,6 0 2-16,-6-5 2 16,5-5-3-16,-5 0-3 15,0-5-2-15,-6-5 0 16,1 5-2-16,-1-5-1 16,-5 0 1-16,-1 0-1 15,1 5-29-15,-6 10-10 16,0 10-71-1,-17-5-69-15,0 10 57 16</inkml:trace>
  <inkml:trace contextRef="#ctx0" brushRef="#br0" timeOffset="32112.9136">28234 11809 112 0,'17'0'44'0,"-17"0"-24"0,0 5 16 0,0-5 25 15,0 0-8-15,0 0-4 16,0 0-8-16,0 0-3 15,0 10-21-15,0 5 1 0,0 5 2 16,0 0-7-16,0 5 0 16,0 0-7-16,12 10-2 0,-7 1-2 15,1 4-2-15,0 0-2 16,-1 0-1-16,-5-9-12 16,-5-1-2-16,-1-15-21 15,0 0-5-15,1 0-20 16,-1-15-5-16,0-15-28 15,-5 0-14 1,0 0 55-16</inkml:trace>
  <inkml:trace contextRef="#ctx0" brushRef="#br0" timeOffset="32621.1631">28223 11728 156 0,'11'-10'60'0,"-5"5"-32"0,0-5 0 0,-1 10 25 16,12-5-14-16,6 0-5 15,0-5-17-15,-1 0-6 0,1 0-7 16,-1 0 2-16,1 0 3 0,0 5-5 16,-1 0 0-16,7-1 2 15,-7 6 3-15,1 0 0 16,0 0 2-16,-1 6-2 15,-5 4 0-15,-5 0-3 16,-1 0-1-16,-6 5-3 16,-5 0 1-16,0 0-4 15,-5 0-2-15,-6 10 2 16,-6-10 0-16,-12 5-2 16,1-5 0-16,0 1 4 15,-1-6 1-15,-5 5-7 0,6-5-4 16,5 0-53-1,12 0-45 1,0-5-51-16,11-5 57 16</inkml:trace>
  <inkml:trace contextRef="#ctx0" brushRef="#br0" timeOffset="33117.4367">28732 11929 156 0,'0'-10'60'0,"-5"5"-32"0,5-5-11 16,-6 5 22-16,0 0-16 15,1 0-2-15,-7 0-2 16,1 5 2-16,-6 0-11 16,6 5 1-16,-1 5 0 0,1 15-4 15,0 0 1-15,-1 6-5 0,7-1-2 16,-1 5 2-16,6-5 0 15,0 0-1 1,0-5-2-16,6-4-4 0,-1-1 0 16,1-5 0-16,11-5 2 15,0-10-1-15,6-10 1 16,-1 5 4-16,1-10 1 16,0-10 1-16,-6-1 0 15,0-9-2-15,-6 5-2 16,0 5-10-16,-11 0-6 15,-5 5-50-15,-7 4-21 16,1-4-8 0</inkml:trace>
  <inkml:trace contextRef="#ctx0" brushRef="#br0" timeOffset="33565.5815">29168 11768 216 0,'0'-15'82'0,"-6"25"-44"0,1-20-33 16,-7 10 19-16,-10 0-9 15,-6 10 0-15,-1-5-7 16,-5 5 0-16,0 5-5 0,6 1 0 15,0 4 3-15,5-5-3 0,6 5 0 16,11 5-1 0,6-5 1-16,6 0 0 15,5 0-1-15,6-5-2 16,6 1 1-16,17-1 1 16,-6 0-1-16,-6 0-1 15,0 0 3-15,-5 0 0 16,-6 0-1-16,0 0-2 15,-6 0 1-15,-11 0 1 16,-6 0-6-16,-16 6 1 16,-6-1 1-16,-6-5 3 15,0 0 0-15,0-5-1 16,0 5-15-16,5-15-7 0,7 0-33 16,5 0-13-16,11 0-28 15</inkml:trace>
  <inkml:trace contextRef="#ctx0" brushRef="#br0" timeOffset="33853.0117">29304 11839 156 0,'11'-5'60'0,"-5"10"-32"0,0 0 5 0,-6-5 25 15,0 10-26-15,0 0-12 16,0 0-7-16,-6 10 1 16,0 10-8-16,1 0-5 0,-1 1-2 15,0-1-17-15,1-5-5 16,-1 0-62-1,0-5-50-15,1-10 43 16</inkml:trace>
  <inkml:trace contextRef="#ctx0" brushRef="#br0" timeOffset="34242.3203">29604 11482 208 0,'11'10'77'0,"-11"0"-42"0,6 0-23 0,-6 0 21 16,0 5-17-16,0 10-6 15,-6 5-6-15,-5 0-1 16,0 16-2-16,-1 4 4 0,7 10 1 16,-1 6-7-16,0-1-4 15,6 6-6-15,0-21-4 16,0 0-24-16,6-10-13 15,5-9-32 1,1-11-23-16,5-10 50 16</inkml:trace>
  <inkml:trace contextRef="#ctx0" brushRef="#br0" timeOffset="34425.0482">29785 11909 96 0,'-23'5'35'0,"1"-5"-18"16,-18 0 6-16,17 0 18 0,-5-5-19 16,-6 5-7-16,0-5-8 15,-5 0 0-15,5-5-53 16,5 0-23-16,1 0 10 16,11 0 7-16</inkml:trace>
  <inkml:trace contextRef="#ctx0" brushRef="#br0" timeOffset="35130.2794">29949 11834 172 0,'6'5'66'0,"-6"5"-36"0,0 0 0 0,0-10 39 16,0 15-24 0,0 5-20-16,0 0-12 15,0 5-9-15,0 0-1 0,5 6 1 16,1-11-2-16,0 10-2 16,-1 0 1-16,1 0-1 15,0-5 0-15,-1-4 0 0,1-6-3 16,0-10 0-1,5-10-1-15,0-5 3 0,-5-10 0 16,0-1 3-16,-1-9 1 16,1-5 1-16,5 0 0 15,-5 5 0-15,5 9 0 16,-5-4 2-16,0 10-1 16,-1 0 0-16,1 5-3 15,0 5-2-15,-1 10 1 16,1 5-1-16,0 20 2 15,-1-5-3 1,1 6-2-16,0-16 4 0,5 5 1 16,0-5-3-1,6 0 1-15,0-5 2 0,6-5 1 16,5-5 1-16,0-5 0 16,6-5-5-16,-5-5 1 15,-1-5 2-15,-5-5 1 16,-6 5-1-16,-6-11-2 15,-5 11-2-15,-6 0-1 16,-12 10 2-16,1 5 0 16,-6 10 1-16,0 5 2 15,0 10 1-15,6 5 3 16,-1 6 3-16,7-1 2 16,5 5-3-16,11-5 0 15,6 0-5-15,6-4 0 16,-1-6-1-16,7-5-2 0,-1-5-21 15,0-10-9-15,0 0-75 16,-16-15-76 0</inkml:trace>
  <inkml:trace contextRef="#ctx0" brushRef="#br0" timeOffset="35295.5889">30181 11461 268 0,'6'16'101'0,"-17"-11"-54"0,5 0-75 0,6-5 7 16,0 0-88-16,-6-5-34 16</inkml:trace>
  <inkml:trace contextRef="#ctx0" brushRef="#br0" timeOffset="36073.1298">31290 11783 140 0,'29'-5'52'0,"-18"5"-28"0,23 0 11 0,-28 0 27 16,5 0-7-16,0-10-2 15,1 5-17-15,-1-5-5 16,-5 5-18-16,-6-10-6 0,-6 5 0 15,-11 5-4-15,-6 0-2 16,-5 0 0-16,-6 5-1 16,-6 10 2-16,1 5 1 0,5 5-1 15,6 5 1 1,-1 6 0-16,12 9 3 0,6 5-3 16,11 0 0-16,11 11-3 15,6-11-3-15,12 0-3 16,5-5 1-16,16-9 1 15,-4-6-1-15,-1-10 1 16,-5-15 3-16,-1 0-2 16,-5-15 1-16,-5 0 2 15,-7-15 0-15,-5-6-3 0,-11-4 2 16,-6 5 1 0,-6-10 2-16,-5 9-47 0,-6 6-20 15,6 5-62 1</inkml:trace>
  <inkml:trace contextRef="#ctx0" brushRef="#br0" timeOffset="36389.1696">31913 11547 216 0,'6'-30'82'0,"-23"25"-44"0,11-5-31 0,-5 10 20 0,-6 0-10 16,-6 0-2-16,-5 5-4 15,-1 5 0-15,1 10-6 16,0 5 1-16,0 10 4 0,5 6-4 16,0 9 2-16,6 10-3 15,6 6 2-15,5-1-6 16,1 0-3-16,5 1-17 15,0-16-5-15,0-5-17 16,0-9-4-16,0-6-40 16,0-5-37-1,0-25 44-15</inkml:trace>
  <inkml:trace contextRef="#ctx0" brushRef="#br0" timeOffset="36584.4788">31788 11964 140 0,'-11'21'55'0,"0"4"-30"0,-23-10 1 0,23-10 25 16,-6 5-18-16,0-5-7 16,0 0-15-16,-6 0-7 15,0-5-3-15,6 0-17 0,0-5-4 16</inkml:trace>
  <inkml:trace contextRef="#ctx0" brushRef="#br0" timeOffset="36884.8426">32270 11643 208 0,'11'-16'77'0,"-17"6"-42"0,1 0-21 16,-1 10 22-16,-5 0 0 16,-18 0 0-16,1 0-15 15,-6 10-7-15,-6 6-9 16,1 9-2-16,-1 5 1 0,1 10 0 0,5 10 2 16,5 6-1-16,7 4 0 15,5 10-3-15,5-9-2 16,7-11-6-16,-1 0-4 15,0-9-14-15,6-6-7 16,6-10-26-16,0-10-11 16,5-10-37-1</inkml:trace>
  <inkml:trace contextRef="#ctx0" brushRef="#br0" timeOffset="37095.7436">32088 12060 208 0,'-34'10'79'0,"12"0"-42"0,-18-5-34 16,18 0 17-16,-1-5-12 16,-5 0-2-16,5-5-17 15,0 0-8-15,6 0-74 16,6-5-33-16,11-15 61 15,11 0 32-15</inkml:trace>
  <inkml:trace contextRef="#ctx0" brushRef="#br0" timeOffset="37471.0527">32405 11824 208 0,'6'-10'77'0,"-6"5"-42"0,-6-6-17 15,1 11 23-15,-7 0-12 0,-5 0-5 16,-5 11-11-16,-7-11-6 16,1 15-4-16,-11-5 0 0,5 5 0 15,0 0-1-15,5 10-2 16,7-5 1-16,5 5-1 16,11-5 2-16,6 6 3 15,11 4-2-15,6 0 0 16,0 0-3-16,6 0-1 15,0 0 1-15,-1 6 0 16,-5-16 2-16,-5 5 1 16,-1-10-8-16,-5 0-2 0,-12 0 2 15,-5-5 0-15,-1-5 3 16,-10 0 3-16,-1 0-2 16,-5-5-2-16,5 0-1 15,0-5 0-15,6 0-39 16,6-5-19-16,5 5-48 15</inkml:trace>
  <inkml:trace contextRef="#ctx0" brushRef="#br0" timeOffset="37787.6119">32422 12171 232 0,'17'-5'88'0,"-11"-5"-48"0,5 0-16 0,-5 5 27 15,5-6-17-15,1-4-5 16,-1-10-11-16,0-5-3 16,1 5-9-16,-7 0-4 0,-5-5-1 15,-5 14-4-15,-7-4 0 16,-5 10 2-16,0 5 2 16,-5 15-2-16,-7 15 0 15,1-9 1-15,5 14 0 16,6 5 0-16,6 0 0 15,11 0 0-15,6-4 2 16,5-6-10-16,0 0-2 16,6-10-24-16,12-10-8 0,5-5-62 15,5-5-56 1,1-5 58-16</inkml:trace>
  <inkml:trace contextRef="#ctx0" brushRef="#br0" timeOffset="38034.9312">32960 11477 196 0,'17'-10'74'0,"-17"10"-40"0,0 5-9 16,0 5 25-16,-6 0-23 0,-5 10-7 15,0 15-13-15,-6 0-3 16,5 21-2-1,-5 9-6-15,0 10 0 0,6 1-3 0,0 4 0 16,-1-4-16-16,1-11-8 16,6-4-36-1,5-11-57-15,0-5 26 16</inkml:trace>
  <inkml:trace contextRef="#ctx0" brushRef="#br0" timeOffset="38235.0191">33158 11944 184 0,'-40'20'68'0,"7"-4"-36"0,-24-1-20 0,12-10 19 0,-18 5-14 16,-10-5-4-16,-6 5-28 15,5 0-12-15,-5 0-67 16,-6 5-28-16</inkml:trace>
  <inkml:trace contextRef="#ctx0" brushRef="#br0" timeOffset="40428.583">26904 14253 88 0,'6'0'33'0,"0"0"-18"0,-1-10 11 0,1 10 20 15,0-5-4-15,5 5-3 16,6-15-4-16,0 5 0 16,0 0-19-16,0-5 4 0,5 0 1 0,7 5 4 15,-7 0 2-15,7 0-8 16,5-1-1-16,5 1-7 15,7 0 1-15,4 0-3 16,7 5 2-16,0-10 3 16,-1 5 1-1,1 5-2-15,-1-10 0 0,-5 15-3 16,-5-15 1-16,-1 15-4 16,0-10 1-16,1 5-5 15,4 0-2-15,1 0 0 16,0 0 1-16,-5 5-1 15,-1 0-1-15,-6 0-2 16,-5-5 1-16,-11 5 1 0,0 0 2 16,-6 0-3-16,-6-5-2 15,-5 10-3-15,-6-10 1 16,-12 5 3-16,1 0 3 16,-6 5 0-16,-6-5-1 15,-11 5-2-15,1 0 1 16,-7 5 1-16,0 5 0 15,1 0 0-15,-7-10 2 16,-10 10-3-16,-6 0 0 16,-6 5-8-16,-6-5-4 15,6 0-20-15,6 1-6 16,5-1-44-16,12-5-19 16</inkml:trace>
  <inkml:trace contextRef="#ctx0" brushRef="#br0" timeOffset="41253.8255">27368 13182 132 0,'12'-5'52'0,"-12"5"-28"0,0-5-2 16,0 5 20-16,0-5 0 16,0 0-1-16,0 5-9 0,0 0-5 15,0 0-15-15,0-5 8 16,0 15 6-16,0 0-5 0,0 15-2 16,0-5-7-16,0 20-2 15,0-5-6-15,0 11-3 16,0-1 0-16,0 0-1 15,0 1-3-15,0-1 2 16,0 5 1-16,0-5 2 16,0-9-3-16,0-1 0 15,0-5 1-15,0-5 2 16,0 0-6-16,0-5 1 16,0-4 1-16,0-1 3 15,0-10-5-15,0 5-1 16,0-5-14-16,0-5-5 15,0 0-12-15,0 0-2 0,0 0-44 16,0-5-59 0,5-10 38-16</inkml:trace>
  <inkml:trace contextRef="#ctx0" brushRef="#br0" timeOffset="41874.0714">27391 13101 176 0,'6'5'68'0,"5"-5"-36"0,-5-5-9 16,-6 5 26-16,0 5-5 15,5 0-1-15,1-5-13 16,0 0-4-16,-1 0-15 16,7 5-4-16,-1 5-1 0,0 1-1 0,6 4 0 15,6 5-3-15,-12 0 1 16,6 5-4 0,0-5-2-16,-6 5 2 0,1-10 0 15,-1-10-15-15,-5 5-4 16,-1-5-19-16,-5-5-7 15,0-10-40 1,-5 0-55-16,-12-5 40 16</inkml:trace>
  <inkml:trace contextRef="#ctx0" brushRef="#br0" timeOffset="42154.5477">27329 13036 100 0,'5'15'38'0,"-5"0"-20"0,0-5-6 0,0-10 13 0,0 0-5 16,0 0-1-16,0 0-5 16,-5 10 1-16,-1-5-8 15,0 5 7-15,1 0 5 0,-7-10-1 16,1 10-1-16,-6 0-9 15,0 6-5-15,0-1-5 16,0 0 1-16,0 10-6 16,6-10 0-16,0-10-63 15,-6 10-50 1,17 0 40-16</inkml:trace>
  <inkml:trace contextRef="#ctx0" brushRef="#br0" timeOffset="42755.0453">27216 13720 184 0,'0'-15'71'0,"-6"10"-38"0,0-10-12 15,1 10 22-15,5 5-10 16,0-10-4-16,-6 5-9 16,0-10 0-16,1 5-11 15,5 4-5-15,-6 6-1 0,0-10-2 0,-5 5 2 16,11 5-2 0,0 0 2-16,0 0-2 0,0 0 2 15,6 15 2-15,-1 1 4 16,7-1-4-16,-1 0-3 15,6 5-1-15,0 5-1 16,0-5-3-16,0 0 2 16,0 0 1-1,0-5 0-15,0 6 0 0,0-16 2 16,-6 5 3-16,6-10 2 16,0 0 1-16,6-15 2 15,-6 0-1-15,5-6 2 16,1-4-6-16,-6 5-1 15,0 0-4-15,0 5-3 16,0 5-71-16,-11 5-30 0,-18 5-30 16</inkml:trace>
  <inkml:trace contextRef="#ctx0" brushRef="#br0" timeOffset="43477.6742">28042 13619 192 0,'6'0'71'0,"-6"0"-38"0,5 0-3 0,-5 0 26 0,0 0-13 16,0 0-2-16,6-15-11 15,-6-5-4-15,6-5-14 16,-1-15 1-16,-5 0 1 0,0-6-5 16,0-4-3-16,0 5-1 15,0 4 1-15,0 11-3 16,0 0-2-16,-5 10-9 15,5 10-5-15,0 5-4 16,0 5-3-16,5 15-4 16,1 15-2-16,5 0 7 15,6 16 4-15,0 4 6 16,6-5 4-16,-1 0 3 16,7-4 1-16,5-1 9 0,0-10 5 15,-6-10 0-15,-5-5 0 16,-1-5-5-16,1-5 0 15,-6-5-3-15,0 0 0 16,0-5-1-16,0-5 2 16,0-15-1-16,-6-5 2 15,0-10-2-15,1 5 2 16,-1-11-6-16,-5-4-3 16,-1 5 3-16,1 4 1 15,0 6-20-15,-6-5-81 16,0 20-17-1,-6 10-2 1</inkml:trace>
  <inkml:trace contextRef="#ctx0" brushRef="#br0" timeOffset="43850.8517">28613 13463 188 0,'12'0'71'0,"-7"0"-38"0,7 16-14 16,-7-16 23-16,7 0-10 15,-1-11-1-15,6-4-5 16,-6-5-1-16,1-10-14 16,-1-5-2-16,-5 0-2 0,-1-1-1 15,-5 16-1-15,-5-10-6 16,-7 15-1-16,-5 0 1 0,0 5 0 15,0 10 1-15,0 10 0 16,0 5 0-16,0 5 0 16,6 5 2-16,6 11 1 15,5-1-1-15,0 5 1 16,5 5-2-16,6-15-1 16,6 1-8-16,0-6-5 15,6 0-26-15,0-15-10 16,-1 0-28-16,7-25-57 31</inkml:trace>
  <inkml:trace contextRef="#ctx0" brushRef="#br0" timeOffset="44349.0109">29021 13182 228 0,'6'0'85'0,"-12"-10"-46"0,0 20-35 15,-5-5 19-15,0 10-9 16,-6 0 2-16,0 0-7 16,0 0-1-16,0 15-4 15,0-5-1-15,5 6 1 0,1-1-2 16,11 0-2-16,0-5 1 16,6-10 1-16,5-10-3 15,6 5-2-15,0-10 2 16,6-10 2-16,5 5 0 0,0-5-1 15,1 5 1-15,-7 5-1 16,-5 5 0-16,0 10 2 16,0 15-3-16,0 6 0 15,0 14 1-15,-6 0 2 16,1 1-1-16,-7-1-1 16,-5 10-2-16,-5-4-1 15,-12-11-3-15,-11-10 1 16,-6 0 3-16,-6-15 3 15,0-5-2-15,6-20 0 16,0-10 7-16,12-5 4 16,5 0-1-16,11-5 0 15,12-5 10-15,11 0 7 16,5-1 0-16,18 1 2 0,0 0-14 16,-1 5-3-16,-5 5-9 15,-5 0-4-15,-7 5-50 16,-5 0-22-16,-11-6-71 15</inkml:trace>
  <inkml:trace contextRef="#ctx0" brushRef="#br0" timeOffset="44993.591">30142 13142 156 0,'0'-16'60'0,"-6"1"-32"0,-5 25-15 15,-1-5 19-15,-5-5-3 16,-5 0 3-16,-1 11-9 16,-5-1-4-16,-1 5-11 15,1 0-1-15,5 10 3 0,6 10-2 16,12 5 3-16,5-4-6 15,11 9-1-15,6 0-9 0,11 0-2 16,1-4 4-16,-1-6 1 16,12-5 2-16,-1-15 2 15,1-5-1-15,-6-15-1 16,0-10 3-16,-6-5 0 16,-5-20-1-16,-12 4-2 15,-11-4-2-15,-6 0-1 16,-5 0-5-16,-6 5 0 15,-6 4-47-15,1 6-20 16,5 5-24 0</inkml:trace>
  <inkml:trace contextRef="#ctx0" brushRef="#br0" timeOffset="45307.3128">30832 12976 228 0,'-6'-31'85'0,"-5"16"-46"0,-6 0-32 0,0 10 18 0,0 0-4 16,-11 5-1-16,-12 5-2 16,1 5 1-16,5 5-10 15,0 10-1-15,-6 1-1 0,12 9 3 16,5 10 1-16,6 10-5 15,11 16-2-15,1 14-2 0,5-14 1 16,5 14-4 0,1-14-2-16,0-1 2 15,-1-10 0-15,1-24-28 0,0-6-13 16,-1-15-42-16,1-20-19 16,0-10 5-1</inkml:trace>
  <inkml:trace contextRef="#ctx0" brushRef="#br0" timeOffset="45504.6359">30770 13373 192 0,'-12'15'71'0,"-5"-10"-38"0,-11-5-19 0,6 0 22 0,-12 0-9 16,-6 0-1-16,-5-5-17 15,-1 0-6-15,1 0-2 16,11-5-28-16,6 0-11 0,11 5-67 16</inkml:trace>
  <inkml:trace contextRef="#ctx0" brushRef="#br0" timeOffset="45817.3661">31138 13036 252 0,'5'-5'93'0,"-5"-5"-50"0,-11 5-26 0,0 5 25 16,-6 0-18-16,-6 0-3 16,-5 5-7-16,-1 5-1 15,1-5-7-15,-6 10 0 0,0 5 1 16,6 5-1-16,0 5 1 15,5 11-6-15,6 9-1 16,6-5 0-16,11 21 2 16,5 9-3-16,1-10 0 15,0 6-10-15,-1-16-3 16,1 1-20-16,0-26-7 16,-1-5-54-1,1-10-63-15,-6-15 43 16</inkml:trace>
  <inkml:trace contextRef="#ctx0" brushRef="#br0" timeOffset="46028.8664">31053 13408 184 0,'-29'15'71'0,"12"-5"-38"0,-11-10-12 15,17 0 25-15,-6 0-26 16,0 0-10-16,-6-10-7 16,1 5-1-16,5-10-67 0,0 5-28 15,5 5 4-15,1 0 5 16</inkml:trace>
  <inkml:trace contextRef="#ctx0" brushRef="#br0" timeOffset="46433.2463">31551 13121 192 0,'17'-25'71'0,"-17"10"-38"0,0 5-12 0,-6 10 22 16,-5 0-15-16,-6 15-3 15,-6-5-13-15,-11-5-3 16,-5 5-5-16,-7 5-3 0,7 6 2 0,-1-6 2 15,6 0 2-15,6 10-3 16,5-10-3-16,6 5 4 16,12 5 4-16,10-10-5 15,7 5 0-15,5 1-2 16,11 4-2-16,6 0 1 16,0 0 1-16,0 15-3 15,-6-10 0-15,-5-4 1 16,-1 4 0-16,-10 5-3 15,-7-10 0-15,-5 0-1 16,-5-5 0-16,-24 6 3 16,1-11 0-16,-6-15-2 0,0 0 0 15,0 0-14 1,6 0-4-16,5-15-53 16,6 5-22-16,6-6 1 15</inkml:trace>
  <inkml:trace contextRef="#ctx0" brushRef="#br0" timeOffset="46778.3983">31687 13403 208 0,'22'0'77'0,"-22"-10"-42"0,29-5-8 0,-24 10 27 0,7-10-19 16,-7 0-7-16,1-10-22 15,-6 4-6-15,-6 1-1 16,-5 5-2-16,-6 0 1 0,-6 5 2 16,-5 5 0-16,-6 5 0 15,-6 15 2-15,6 0-1 16,6 10 2-16,5 6 0 16,7 4 3-16,10 15-3 15,12-15 0-15,5 6 1 16,11-16 0-16,1 5-2 15,0-10 1-15,11-5-9 16,5-5-3-16,1-5-17 16,5-5-9-16,-5-10-21 0,-6-5-7 15,0 0-38 1</inkml:trace>
  <inkml:trace contextRef="#ctx0" brushRef="#br0" timeOffset="47080.7278">32247 12845 124 0,'0'-10'49'0,"-6"20"-26"0,6-5 2 0,0 5 22 0,0-5-12 15,0 10-5-15,0 10-13 16,0 5-6-16,0 6-6 16,6 24 1-16,0 0 0 0,-1 16-5 15,1 19 0-15,0-9-1 16,-1-1 0-16,1-4-18 16,0-11-8-16,-1-20-50 15,1-14-45 1,0-16 41-16</inkml:trace>
  <inkml:trace contextRef="#ctx0" brushRef="#br0" timeOffset="47335.5983">32626 13297 220 0,'-23'-10'85'0,"12"-10"-46"0,-23 0-13 0,12 20 29 16,-1-15-25-16,-11 5-8 15,-6-5-12-15,-16-5-5 16,-18 0-2-16,1 5-3 0,-1 5 1 16,0 10-8-16,7-5-3 15,10 5-47-15,12 5-20 16,11 5-38-1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9683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420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8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Chapter: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 Systems </a:t>
            </a:r>
          </a:p>
          <a:p>
            <a:r>
              <a:rPr lang="en-US" sz="2400" dirty="0"/>
              <a:t>Jason Waterman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DA0A-E26D-8941-BECB-2E5F9D3BEEB3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A3F-4906-DB49-818B-9A9BB1C5BF28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9E0E-3D13-3D46-A772-76601119DC13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4DE-A75C-9D47-9D81-3DDFBA24B06E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9C0A-4E44-5344-8F8A-4F952AF74BE8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A31A-FEE6-CC4C-85E5-B9D99D1E92A4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054-DB6E-ED48-8870-F9C7912B0BD1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B660CB5-4F13-C449-8F23-8B613B3A4FE9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82F8E3-E5B2-6440-8C04-DF8297417215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DEE27DE6-8034-C44F-A8A4-12F2965FC596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Segmentation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5303520"/>
            <a:ext cx="271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Peter Lemieszewski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Referring to Stack Segment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199" y="1143001"/>
            <a:ext cx="4495645" cy="4986338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Stack grows </a:t>
            </a:r>
            <a:r>
              <a:rPr lang="en-US" altLang="ko-KR" b="1" dirty="0" smtClean="0"/>
              <a:t>backward, i.e. towards zero.</a:t>
            </a:r>
            <a:endParaRPr lang="en-US" altLang="ko-KR" dirty="0"/>
          </a:p>
          <a:p>
            <a:r>
              <a:rPr lang="en-US" altLang="ko-KR" b="1" dirty="0"/>
              <a:t>Extra hardware support</a:t>
            </a:r>
            <a:r>
              <a:rPr lang="en-US" altLang="ko-KR" dirty="0"/>
              <a:t> is needed</a:t>
            </a:r>
          </a:p>
          <a:p>
            <a:pPr lvl="1"/>
            <a:r>
              <a:rPr lang="en-US" altLang="ko-KR" dirty="0"/>
              <a:t>The hardware checks which way the segment grows</a:t>
            </a:r>
          </a:p>
          <a:p>
            <a:pPr lvl="1"/>
            <a:r>
              <a:rPr lang="en-US" altLang="ko-KR" dirty="0"/>
              <a:t>1 positive direction</a:t>
            </a:r>
          </a:p>
          <a:p>
            <a:pPr lvl="1"/>
            <a:r>
              <a:rPr lang="en-US" altLang="ko-KR" dirty="0"/>
              <a:t>0 negative direction </a:t>
            </a:r>
          </a:p>
          <a:p>
            <a:r>
              <a:rPr lang="en-US" altLang="ko-KR" dirty="0"/>
              <a:t>To calculate negative offset</a:t>
            </a:r>
          </a:p>
          <a:p>
            <a:pPr lvl="1"/>
            <a:r>
              <a:rPr lang="en-US" altLang="ko-KR" dirty="0"/>
              <a:t>Get virtual address segment offset (offset bits from </a:t>
            </a:r>
            <a:r>
              <a:rPr lang="en-US" altLang="ko-KR" dirty="0" err="1"/>
              <a:t>addr</a:t>
            </a:r>
            <a:r>
              <a:rPr lang="en-US" altLang="ko-KR" dirty="0"/>
              <a:t>.)</a:t>
            </a:r>
          </a:p>
          <a:p>
            <a:pPr lvl="1"/>
            <a:r>
              <a:rPr lang="en-US" altLang="ko-KR" dirty="0"/>
              <a:t>Subtract offset from </a:t>
            </a:r>
            <a:r>
              <a:rPr lang="en-US" altLang="ko-KR" b="1" dirty="0"/>
              <a:t>maximum</a:t>
            </a:r>
            <a:r>
              <a:rPr lang="en-US" altLang="ko-KR" dirty="0"/>
              <a:t> segment size to get negative offset</a:t>
            </a:r>
          </a:p>
          <a:p>
            <a:pPr lvl="1"/>
            <a:r>
              <a:rPr lang="en-US" altLang="ko-KR" dirty="0"/>
              <a:t>Subtract negative offset from base to get physical address</a:t>
            </a:r>
            <a:endParaRPr lang="ko-KR" alt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548948" y="2191948"/>
            <a:ext cx="7776864" cy="2888335"/>
            <a:chOff x="2207568" y="3193232"/>
            <a:chExt cx="7776864" cy="2888335"/>
          </a:xfrm>
        </p:grpSpPr>
        <p:grpSp>
          <p:nvGrpSpPr>
            <p:cNvPr id="6" name="그룹 5"/>
            <p:cNvGrpSpPr/>
            <p:nvPr/>
          </p:nvGrpSpPr>
          <p:grpSpPr>
            <a:xfrm>
              <a:off x="5015880" y="3395048"/>
              <a:ext cx="4968552" cy="1448496"/>
              <a:chOff x="1164085" y="1898889"/>
              <a:chExt cx="3096344" cy="1448496"/>
            </a:xfrm>
          </p:grpSpPr>
          <p:sp>
            <p:nvSpPr>
              <p:cNvPr id="7" name="직사각형 6"/>
              <p:cNvSpPr/>
              <p:nvPr/>
            </p:nvSpPr>
            <p:spPr>
              <a:xfrm>
                <a:off x="1164085" y="1898889"/>
                <a:ext cx="3096344" cy="1448496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r>
                  <a:rPr lang="en-US" altLang="ko-KR" sz="1600" b="1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Segment  Base	Size  Grows Positive?</a:t>
                </a:r>
              </a:p>
              <a:p>
                <a:r>
                  <a:rPr lang="en-US" altLang="ko-KR" sz="1600" b="1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Code	  32K	 2K        1             </a:t>
                </a:r>
              </a:p>
              <a:p>
                <a:r>
                  <a:rPr lang="en-US" altLang="ko-KR" sz="1600" b="1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Heap	  34K	 2K        1 </a:t>
                </a:r>
              </a:p>
              <a:p>
                <a:r>
                  <a:rPr lang="en-US" altLang="ko-KR" sz="1600" b="1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Stack	  28K	 2K        0</a:t>
                </a:r>
              </a:p>
            </p:txBody>
          </p:sp>
          <p:cxnSp>
            <p:nvCxnSpPr>
              <p:cNvPr id="8" name="직선 연결선 7"/>
              <p:cNvCxnSpPr/>
              <p:nvPr/>
            </p:nvCxnSpPr>
            <p:spPr>
              <a:xfrm>
                <a:off x="1164085" y="2374567"/>
                <a:ext cx="2831851" cy="0"/>
              </a:xfrm>
              <a:prstGeom prst="line">
                <a:avLst/>
              </a:prstGeom>
              <a:ln w="15875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직사각형 17"/>
            <p:cNvSpPr/>
            <p:nvPr/>
          </p:nvSpPr>
          <p:spPr>
            <a:xfrm>
              <a:off x="2850511" y="4374455"/>
              <a:ext cx="1681939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2850511" y="3395048"/>
              <a:ext cx="1681939" cy="984498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2850511" y="4926084"/>
              <a:ext cx="1681939" cy="492249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cxnSp>
          <p:nvCxnSpPr>
            <p:cNvPr id="21" name="직선 연결선 20"/>
            <p:cNvCxnSpPr/>
            <p:nvPr/>
          </p:nvCxnSpPr>
          <p:spPr>
            <a:xfrm flipH="1" flipV="1">
              <a:off x="2850508" y="3212976"/>
              <a:ext cx="2" cy="2592288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flipH="1" flipV="1">
              <a:off x="4532447" y="3212977"/>
              <a:ext cx="2" cy="2560813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화살표 연결선 23"/>
            <p:cNvCxnSpPr>
              <a:stCxn id="19" idx="2"/>
            </p:cNvCxnSpPr>
            <p:nvPr/>
          </p:nvCxnSpPr>
          <p:spPr>
            <a:xfrm flipH="1" flipV="1">
              <a:off x="3691480" y="4077072"/>
              <a:ext cx="1" cy="302474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207568" y="4751762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28KB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07568" y="422056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850509" y="5773790"/>
              <a:ext cx="1681939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Physical Memory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40959" y="3193232"/>
              <a:ext cx="4504430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Segment Register(with Negative-Growth Support)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C36A-92FD-BF47-9102-3143469DF268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  <mc:AlternateContent xmlns:mc="http://schemas.openxmlformats.org/markup-compatibility/2006">
        <mc:Choice xmlns=""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AE752A9-99BE-4B9E-A863-10590C863060}"/>
                  </a:ext>
                </a:extLst>
              </p14:cNvPr>
              <p14:cNvContentPartPr/>
              <p14:nvPr/>
            </p14:nvContentPartPr>
            <p14:xfrm>
              <a:off x="7566480" y="3800160"/>
              <a:ext cx="4370760" cy="2010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="" xmlns:a16="http://schemas.microsoft.com/office/drawing/2014/main" id="{7AE752A9-99BE-4B9E-A863-10590C8630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57120" y="3790800"/>
                <a:ext cx="4389480" cy="202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="" xmlns:p14="http://schemas.microsoft.com/office/powerpoint/2010/main" val="1392178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 for Sharing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Segment can be </a:t>
            </a:r>
            <a:r>
              <a:rPr lang="en-US" altLang="ko-KR" b="1" dirty="0"/>
              <a:t>shared between address</a:t>
            </a:r>
            <a:r>
              <a:rPr lang="en-US" altLang="ko-KR" dirty="0"/>
              <a:t> spaces</a:t>
            </a:r>
          </a:p>
          <a:p>
            <a:pPr lvl="1"/>
            <a:r>
              <a:rPr lang="en-US" altLang="ko-KR" b="1" dirty="0"/>
              <a:t>Code sharing </a:t>
            </a:r>
            <a:r>
              <a:rPr lang="en-US" altLang="ko-KR" dirty="0"/>
              <a:t>is still in use in systems today</a:t>
            </a:r>
          </a:p>
          <a:p>
            <a:pPr lvl="1"/>
            <a:r>
              <a:rPr lang="en-US" altLang="ko-KR" dirty="0"/>
              <a:t> With extra hardware support</a:t>
            </a:r>
          </a:p>
          <a:p>
            <a:r>
              <a:rPr lang="en-US" altLang="ko-KR" dirty="0"/>
              <a:t>Extra hardware support adds </a:t>
            </a:r>
            <a:r>
              <a:rPr lang="en-US" altLang="ko-KR" b="1" dirty="0"/>
              <a:t>Protection bits</a:t>
            </a:r>
          </a:p>
          <a:p>
            <a:pPr lvl="1"/>
            <a:r>
              <a:rPr lang="en-US" altLang="ko-KR" b="1" dirty="0"/>
              <a:t>A few more bits</a:t>
            </a:r>
            <a:r>
              <a:rPr lang="en-US" altLang="ko-KR" dirty="0"/>
              <a:t> per segment to indicate </a:t>
            </a:r>
            <a:r>
              <a:rPr lang="en-US" altLang="ko-KR" b="1" dirty="0"/>
              <a:t>permissions</a:t>
            </a:r>
            <a:r>
              <a:rPr lang="en-US" altLang="ko-KR" dirty="0"/>
              <a:t> of </a:t>
            </a:r>
            <a:r>
              <a:rPr lang="en-US" altLang="ko-KR" b="1" dirty="0"/>
              <a:t>read,</a:t>
            </a:r>
            <a:r>
              <a:rPr lang="en-US" altLang="ko-KR" dirty="0"/>
              <a:t> write and </a:t>
            </a:r>
            <a:r>
              <a:rPr lang="en-US" altLang="ko-KR" b="1" dirty="0"/>
              <a:t>execute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2639618" y="3933056"/>
            <a:ext cx="6252497" cy="1448496"/>
            <a:chOff x="1164085" y="1898889"/>
            <a:chExt cx="3096344" cy="1448496"/>
          </a:xfrm>
        </p:grpSpPr>
        <p:sp>
          <p:nvSpPr>
            <p:cNvPr id="11" name="직사각형 10"/>
            <p:cNvSpPr/>
            <p:nvPr/>
          </p:nvSpPr>
          <p:spPr>
            <a:xfrm>
              <a:off x="1164085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Base	Size  Grows Positive?  Protection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Code	  32K	 2K        1           Read-Execute             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Heap	  34K	 2K        1           Read-Write 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Stack	  28K	 2K        0           Read-Write</a:t>
              </a: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1164085" y="2374567"/>
              <a:ext cx="3060685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952633" y="3779168"/>
            <a:ext cx="3626465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Segment Register Values(with Protection)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C18C-051C-8C4B-908A-E7F1A5CBE1DF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4370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Fine-Grained and Coarse-Grained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Coarse-Grained</a:t>
            </a:r>
            <a:r>
              <a:rPr lang="en-US" altLang="ko-KR" dirty="0"/>
              <a:t> means segmentation in a small number</a:t>
            </a:r>
          </a:p>
          <a:p>
            <a:pPr lvl="1"/>
            <a:r>
              <a:rPr lang="en-US" altLang="ko-KR" dirty="0"/>
              <a:t> e.g., code, heap, stack</a:t>
            </a:r>
          </a:p>
          <a:p>
            <a:r>
              <a:rPr lang="en-US" altLang="ko-KR" b="1" dirty="0"/>
              <a:t>Fine-Grained</a:t>
            </a:r>
            <a:r>
              <a:rPr lang="en-US" altLang="ko-KR" dirty="0"/>
              <a:t> segmentation allows </a:t>
            </a:r>
            <a:r>
              <a:rPr lang="en-US" altLang="ko-KR" b="1" dirty="0"/>
              <a:t>more flexibility</a:t>
            </a:r>
            <a:r>
              <a:rPr lang="en-US" altLang="ko-KR" dirty="0"/>
              <a:t> for address space in some early system</a:t>
            </a:r>
          </a:p>
          <a:p>
            <a:pPr lvl="1"/>
            <a:r>
              <a:rPr lang="en-US" altLang="ko-KR" dirty="0"/>
              <a:t>To support many segments, hardware support with a </a:t>
            </a:r>
            <a:r>
              <a:rPr lang="en-US" altLang="ko-KR" b="1" dirty="0"/>
              <a:t>segment table</a:t>
            </a:r>
            <a:r>
              <a:rPr lang="en-US" altLang="ko-KR" dirty="0"/>
              <a:t> is required</a:t>
            </a:r>
          </a:p>
          <a:p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1D7F-027D-6947-9705-442A2CEBFA3A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775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OS support: Fragmentation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6406587" cy="4986338"/>
          </a:xfrm>
        </p:spPr>
        <p:txBody>
          <a:bodyPr>
            <a:normAutofit lnSpcReduction="10000"/>
          </a:bodyPr>
          <a:lstStyle/>
          <a:p>
            <a:r>
              <a:rPr lang="en-US" altLang="ko-KR" b="1" dirty="0"/>
              <a:t>External Fragmentation</a:t>
            </a:r>
            <a:r>
              <a:rPr lang="en-US" altLang="ko-KR" dirty="0"/>
              <a:t>: little holes of </a:t>
            </a:r>
            <a:r>
              <a:rPr lang="en-US" altLang="ko-KR" b="1" dirty="0"/>
              <a:t>free space</a:t>
            </a:r>
            <a:r>
              <a:rPr lang="en-US" altLang="ko-KR" dirty="0"/>
              <a:t> in physical memory that make difficulty to allocate new segments.</a:t>
            </a:r>
          </a:p>
          <a:p>
            <a:pPr lvl="1"/>
            <a:r>
              <a:rPr lang="en-US" altLang="ko-KR" dirty="0"/>
              <a:t>There is </a:t>
            </a:r>
            <a:r>
              <a:rPr lang="en-US" altLang="ko-KR" b="1" dirty="0"/>
              <a:t>24KB free</a:t>
            </a:r>
            <a:r>
              <a:rPr lang="en-US" altLang="ko-KR" dirty="0"/>
              <a:t>, but </a:t>
            </a:r>
            <a:r>
              <a:rPr lang="en-US" altLang="ko-KR" b="1" dirty="0"/>
              <a:t>not in one contiguous</a:t>
            </a:r>
            <a:r>
              <a:rPr lang="en-US" altLang="ko-KR" dirty="0"/>
              <a:t> segment.</a:t>
            </a:r>
          </a:p>
          <a:p>
            <a:pPr lvl="1"/>
            <a:r>
              <a:rPr lang="en-US" altLang="ko-KR" dirty="0"/>
              <a:t>The OS </a:t>
            </a:r>
            <a:r>
              <a:rPr lang="en-US" altLang="ko-KR" b="1" dirty="0"/>
              <a:t>cannot</a:t>
            </a:r>
            <a:r>
              <a:rPr lang="en-US" altLang="ko-KR" dirty="0"/>
              <a:t> satisfy the </a:t>
            </a:r>
            <a:r>
              <a:rPr lang="en-US" altLang="ko-KR" b="1" dirty="0"/>
              <a:t>20KB request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b="1" dirty="0"/>
              <a:t>Compaction</a:t>
            </a:r>
            <a:r>
              <a:rPr lang="en-US" altLang="ko-KR" dirty="0"/>
              <a:t>: </a:t>
            </a:r>
            <a:r>
              <a:rPr lang="en-US" altLang="ko-KR" b="1" dirty="0"/>
              <a:t>rearranging</a:t>
            </a:r>
            <a:r>
              <a:rPr lang="en-US" altLang="ko-KR" dirty="0"/>
              <a:t> the exiting segments in physical memory.</a:t>
            </a:r>
          </a:p>
          <a:p>
            <a:pPr lvl="1"/>
            <a:r>
              <a:rPr lang="en-US" altLang="ko-KR" dirty="0"/>
              <a:t>Compaction is </a:t>
            </a:r>
            <a:r>
              <a:rPr lang="en-US" altLang="ko-KR" b="1" dirty="0"/>
              <a:t>costly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b="1" dirty="0"/>
              <a:t>Stop</a:t>
            </a:r>
            <a:r>
              <a:rPr lang="en-US" altLang="ko-KR" dirty="0"/>
              <a:t> running process.</a:t>
            </a:r>
          </a:p>
          <a:p>
            <a:pPr lvl="2"/>
            <a:r>
              <a:rPr lang="en-US" altLang="ko-KR" b="1" dirty="0"/>
              <a:t>Copy</a:t>
            </a:r>
            <a:r>
              <a:rPr lang="en-US" altLang="ko-KR" dirty="0"/>
              <a:t> data to somewhere.</a:t>
            </a:r>
          </a:p>
          <a:p>
            <a:pPr lvl="2"/>
            <a:r>
              <a:rPr lang="en-US" altLang="ko-KR" b="1" dirty="0"/>
              <a:t>Change</a:t>
            </a:r>
            <a:r>
              <a:rPr lang="en-US" altLang="ko-KR" dirty="0"/>
              <a:t> segment register value.</a:t>
            </a:r>
          </a:p>
          <a:p>
            <a:pPr lvl="1"/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9C62-1101-A24F-AD44-AD9ED6A39D50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396815" y="133338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91692" y="230098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96822" y="332884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93135" y="433695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93135" y="534506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2404" y="1018930"/>
            <a:ext cx="168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Not compacted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6"/>
          <p:cNvSpPr/>
          <p:nvPr/>
        </p:nvSpPr>
        <p:spPr>
          <a:xfrm>
            <a:off x="10034635" y="1413686"/>
            <a:ext cx="1687069" cy="10300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96822" y="177483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93135" y="280504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393135" y="383290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78592" y="484101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27"/>
          <p:cNvSpPr/>
          <p:nvPr/>
        </p:nvSpPr>
        <p:spPr>
          <a:xfrm>
            <a:off x="10036078" y="2443764"/>
            <a:ext cx="1687099" cy="15430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21" name="직사각형 32"/>
          <p:cNvSpPr/>
          <p:nvPr/>
        </p:nvSpPr>
        <p:spPr>
          <a:xfrm>
            <a:off x="10034635" y="3986789"/>
            <a:ext cx="1688542" cy="1544254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57981" y="133338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52858" y="230098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57988" y="332884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54301" y="433695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54301" y="534506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38"/>
          <p:cNvSpPr/>
          <p:nvPr/>
        </p:nvSpPr>
        <p:spPr>
          <a:xfrm>
            <a:off x="7400924" y="1413686"/>
            <a:ext cx="1681946" cy="10300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57988" y="177483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54301" y="280504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54301" y="383290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39758" y="484101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직사각형 43"/>
          <p:cNvSpPr/>
          <p:nvPr/>
        </p:nvSpPr>
        <p:spPr>
          <a:xfrm>
            <a:off x="7403322" y="2443765"/>
            <a:ext cx="1679548" cy="51516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33" name="직사각형 44"/>
          <p:cNvSpPr/>
          <p:nvPr/>
        </p:nvSpPr>
        <p:spPr>
          <a:xfrm>
            <a:off x="7402404" y="4245610"/>
            <a:ext cx="1681939" cy="77026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34" name="직사각형 45"/>
          <p:cNvSpPr/>
          <p:nvPr/>
        </p:nvSpPr>
        <p:spPr>
          <a:xfrm>
            <a:off x="7403322" y="2957693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35" name="직사각형 47"/>
          <p:cNvSpPr/>
          <p:nvPr/>
        </p:nvSpPr>
        <p:spPr>
          <a:xfrm>
            <a:off x="7403322" y="3472860"/>
            <a:ext cx="1679548" cy="257583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36" name="직사각형 49"/>
          <p:cNvSpPr/>
          <p:nvPr/>
        </p:nvSpPr>
        <p:spPr>
          <a:xfrm>
            <a:off x="7403322" y="3730443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37" name="직사각형 50"/>
          <p:cNvSpPr/>
          <p:nvPr/>
        </p:nvSpPr>
        <p:spPr>
          <a:xfrm>
            <a:off x="7404794" y="5015877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041238" y="970370"/>
            <a:ext cx="168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Compacted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7694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Segmentation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for dynamic relocation</a:t>
            </a:r>
          </a:p>
          <a:p>
            <a:r>
              <a:rPr lang="en-US" dirty="0"/>
              <a:t>Better support for large address spaces</a:t>
            </a:r>
          </a:p>
          <a:p>
            <a:pPr lvl="1"/>
            <a:r>
              <a:rPr lang="en-US" dirty="0"/>
              <a:t>Avoids </a:t>
            </a:r>
            <a:r>
              <a:rPr lang="en-US" i="1" dirty="0"/>
              <a:t>internal fragmentation</a:t>
            </a:r>
            <a:endParaRPr lang="en-US" dirty="0"/>
          </a:p>
          <a:p>
            <a:r>
              <a:rPr lang="en-US" dirty="0"/>
              <a:t>Segmentation is fast</a:t>
            </a:r>
          </a:p>
          <a:p>
            <a:pPr lvl="1"/>
            <a:r>
              <a:rPr lang="en-US" dirty="0"/>
              <a:t>Well suited to hardware	</a:t>
            </a:r>
          </a:p>
          <a:p>
            <a:pPr lvl="2"/>
            <a:r>
              <a:rPr lang="en-US" dirty="0"/>
              <a:t>Base and </a:t>
            </a:r>
            <a:r>
              <a:rPr lang="en-US"/>
              <a:t>bound registers for </a:t>
            </a:r>
            <a:r>
              <a:rPr lang="en-US" dirty="0"/>
              <a:t>each segment</a:t>
            </a:r>
          </a:p>
          <a:p>
            <a:pPr lvl="2"/>
            <a:r>
              <a:rPr lang="en-US" dirty="0"/>
              <a:t>Optional protection bits for each segment</a:t>
            </a:r>
          </a:p>
          <a:p>
            <a:r>
              <a:rPr lang="en-US" dirty="0"/>
              <a:t>External fragmentation</a:t>
            </a:r>
          </a:p>
          <a:p>
            <a:r>
              <a:rPr lang="en-US" dirty="0"/>
              <a:t>Still not flexible enough</a:t>
            </a:r>
          </a:p>
          <a:p>
            <a:pPr lvl="1"/>
            <a:r>
              <a:rPr lang="en-US" dirty="0"/>
              <a:t>E.g., large but sparsely-used heap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A3F-4906-DB49-818B-9A9BB1C5BF28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260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Inefficiency of the Base and Bound Approach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3792" y="910150"/>
            <a:ext cx="6336704" cy="5501258"/>
          </a:xfrm>
        </p:spPr>
        <p:txBody>
          <a:bodyPr/>
          <a:lstStyle/>
          <a:p>
            <a:r>
              <a:rPr lang="en-US" altLang="ko-KR" b="1" dirty="0"/>
              <a:t>Big chunk of “free” </a:t>
            </a:r>
            <a:r>
              <a:rPr lang="en-US" altLang="ko-KR" dirty="0"/>
              <a:t>space</a:t>
            </a:r>
          </a:p>
          <a:p>
            <a:r>
              <a:rPr lang="en-US" altLang="ko-KR" dirty="0"/>
              <a:t>“free” space </a:t>
            </a:r>
            <a:r>
              <a:rPr lang="en-US" altLang="ko-KR" b="1" dirty="0"/>
              <a:t>takes up</a:t>
            </a:r>
            <a:r>
              <a:rPr lang="en-US" altLang="ko-KR" dirty="0"/>
              <a:t> physical memory</a:t>
            </a:r>
          </a:p>
          <a:p>
            <a:r>
              <a:rPr lang="en-US" altLang="ko-KR" dirty="0"/>
              <a:t>Hard to run when an address space </a:t>
            </a:r>
            <a:r>
              <a:rPr lang="en-US" altLang="ko-KR" b="1" dirty="0"/>
              <a:t>does not fit</a:t>
            </a:r>
            <a:r>
              <a:rPr lang="en-US" altLang="ko-KR" dirty="0"/>
              <a:t> into physical memory</a:t>
            </a:r>
          </a:p>
          <a:p>
            <a:endParaRPr lang="ko-KR" altLang="en-US" dirty="0"/>
          </a:p>
        </p:txBody>
      </p:sp>
      <p:grpSp>
        <p:nvGrpSpPr>
          <p:cNvPr id="40" name="그룹 39"/>
          <p:cNvGrpSpPr/>
          <p:nvPr/>
        </p:nvGrpSpPr>
        <p:grpSpPr>
          <a:xfrm>
            <a:off x="1631505" y="908156"/>
            <a:ext cx="2252567" cy="5441514"/>
            <a:chOff x="5436096" y="982383"/>
            <a:chExt cx="2252567" cy="5441514"/>
          </a:xfrm>
        </p:grpSpPr>
        <p:sp>
          <p:nvSpPr>
            <p:cNvPr id="6" name="직사각형 5"/>
            <p:cNvSpPr/>
            <p:nvPr/>
          </p:nvSpPr>
          <p:spPr>
            <a:xfrm>
              <a:off x="6151062" y="2722306"/>
              <a:ext cx="1537306" cy="298658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8" name="직선 화살표 연결선 7"/>
            <p:cNvCxnSpPr>
              <a:stCxn id="27" idx="0"/>
            </p:cNvCxnSpPr>
            <p:nvPr/>
          </p:nvCxnSpPr>
          <p:spPr>
            <a:xfrm flipH="1" flipV="1">
              <a:off x="6919539" y="5149025"/>
              <a:ext cx="162" cy="55986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/>
            <p:cNvCxnSpPr>
              <a:stCxn id="25" idx="2"/>
            </p:cNvCxnSpPr>
            <p:nvPr/>
          </p:nvCxnSpPr>
          <p:spPr>
            <a:xfrm>
              <a:off x="6919863" y="2724836"/>
              <a:ext cx="0" cy="48250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450147" y="556316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6151062" y="1075847"/>
              <a:ext cx="1537601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50147" y="6116120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28423" y="982383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28423" y="1452229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28423" y="2017995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6151062" y="1618931"/>
              <a:ext cx="1537601" cy="55295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6151062" y="2171883"/>
              <a:ext cx="1537601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6151062" y="5708889"/>
              <a:ext cx="1537277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28423" y="2576584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36096" y="5839643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528423" y="2300107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528423" y="1741518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28423" y="1198434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6326-CAB5-784A-9E7A-5D847AB5B05E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113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Segment is just </a:t>
            </a:r>
            <a:r>
              <a:rPr lang="en-US" altLang="ko-KR" b="1" dirty="0"/>
              <a:t>a contiguous portion</a:t>
            </a:r>
            <a:r>
              <a:rPr lang="en-US" altLang="ko-KR" dirty="0"/>
              <a:t> of the address space of a particular length.</a:t>
            </a:r>
          </a:p>
          <a:p>
            <a:pPr lvl="1"/>
            <a:r>
              <a:rPr lang="en-US" altLang="ko-KR" dirty="0"/>
              <a:t>Logically-different segment: code, stack, heap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Each segment can be </a:t>
            </a:r>
            <a:r>
              <a:rPr lang="en-US" altLang="ko-KR" b="1" dirty="0"/>
              <a:t>placed</a:t>
            </a:r>
            <a:r>
              <a:rPr lang="en-US" altLang="ko-KR" dirty="0"/>
              <a:t> in </a:t>
            </a:r>
            <a:r>
              <a:rPr lang="en-US" altLang="ko-KR" b="1" dirty="0"/>
              <a:t>different part of physical memory</a:t>
            </a:r>
            <a:endParaRPr lang="en-US" altLang="ko-KR" dirty="0"/>
          </a:p>
          <a:p>
            <a:pPr lvl="1"/>
            <a:r>
              <a:rPr lang="en-US" altLang="ko-KR" b="1" dirty="0"/>
              <a:t>Base</a:t>
            </a:r>
            <a:r>
              <a:rPr lang="en-US" altLang="ko-KR" dirty="0"/>
              <a:t> and </a:t>
            </a:r>
            <a:r>
              <a:rPr lang="en-US" altLang="ko-KR" b="1" dirty="0"/>
              <a:t>bounds</a:t>
            </a:r>
            <a:r>
              <a:rPr lang="en-US" altLang="ko-KR" dirty="0"/>
              <a:t> exist </a:t>
            </a:r>
            <a:r>
              <a:rPr lang="en-US" altLang="ko-KR" b="1" dirty="0"/>
              <a:t>per each segment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007-ADAB-AC49-8418-53F156C976A1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0041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Placing Segment In Physical Memory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17516" y="145355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7523" y="234086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5720" y="334738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13836" y="433597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3836" y="520519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260464" y="3490030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51785" y="5360541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260465" y="2514771"/>
            <a:ext cx="1681939" cy="4904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260459" y="3843430"/>
            <a:ext cx="1681939" cy="1517110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4260463" y="3664232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4260464" y="3005225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260466" y="1533860"/>
            <a:ext cx="1681939" cy="9809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cxnSp>
        <p:nvCxnSpPr>
          <p:cNvPr id="20" name="직선 화살표 연결선 19"/>
          <p:cNvCxnSpPr>
            <a:stCxn id="18" idx="0"/>
          </p:cNvCxnSpPr>
          <p:nvPr/>
        </p:nvCxnSpPr>
        <p:spPr>
          <a:xfrm flipH="1" flipV="1">
            <a:off x="5101427" y="2801225"/>
            <a:ext cx="6" cy="20400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4260466" y="3175076"/>
            <a:ext cx="1681939" cy="32619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13" name="직선 화살표 연결선 12"/>
          <p:cNvCxnSpPr>
            <a:stCxn id="17" idx="2"/>
          </p:cNvCxnSpPr>
          <p:nvPr/>
        </p:nvCxnSpPr>
        <p:spPr>
          <a:xfrm flipH="1">
            <a:off x="5101428" y="3843431"/>
            <a:ext cx="5" cy="25393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그룹 48"/>
          <p:cNvGrpSpPr/>
          <p:nvPr/>
        </p:nvGrpSpPr>
        <p:grpSpPr>
          <a:xfrm>
            <a:off x="6600056" y="2564904"/>
            <a:ext cx="3096344" cy="1448496"/>
            <a:chOff x="1119210" y="1898889"/>
            <a:chExt cx="3096344" cy="1448496"/>
          </a:xfrm>
        </p:grpSpPr>
        <p:sp>
          <p:nvSpPr>
            <p:cNvPr id="44" name="직사각형 43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Base	 Size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32K	 2K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34K	 2K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Stack	  28K	 2K</a:t>
              </a:r>
            </a:p>
          </p:txBody>
        </p:sp>
        <p:cxnSp>
          <p:nvCxnSpPr>
            <p:cNvPr id="46" name="직선 연결선 45"/>
            <p:cNvCxnSpPr/>
            <p:nvPr/>
          </p:nvCxnSpPr>
          <p:spPr>
            <a:xfrm>
              <a:off x="1331640" y="2340865"/>
              <a:ext cx="2664296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BA59-E4A7-934C-B36B-1CA2B030A27A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20243" y="1607445"/>
            <a:ext cx="2135142" cy="3767311"/>
            <a:chOff x="599608" y="1097289"/>
            <a:chExt cx="2135142" cy="3767311"/>
          </a:xfrm>
        </p:grpSpPr>
        <p:sp>
          <p:nvSpPr>
            <p:cNvPr id="27" name="직사각형 5"/>
            <p:cNvSpPr/>
            <p:nvPr/>
          </p:nvSpPr>
          <p:spPr>
            <a:xfrm>
              <a:off x="1277303" y="2280224"/>
              <a:ext cx="1457167" cy="2030511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28" name="직선 화살표 연결선 7"/>
            <p:cNvCxnSpPr/>
            <p:nvPr/>
          </p:nvCxnSpPr>
          <p:spPr>
            <a:xfrm flipH="1" flipV="1">
              <a:off x="2005720" y="3930095"/>
              <a:ext cx="154" cy="3806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화살표 연결선 8"/>
            <p:cNvCxnSpPr/>
            <p:nvPr/>
          </p:nvCxnSpPr>
          <p:spPr>
            <a:xfrm>
              <a:off x="2006027" y="2281944"/>
              <a:ext cx="0" cy="3280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12927" y="4211660"/>
              <a:ext cx="609426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1" name="직사각형 13"/>
            <p:cNvSpPr/>
            <p:nvPr/>
          </p:nvSpPr>
          <p:spPr>
            <a:xfrm>
              <a:off x="1277303" y="1160833"/>
              <a:ext cx="1457447" cy="3759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2927" y="4587601"/>
              <a:ext cx="609426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87122" y="1097289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7122" y="1416727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7122" y="1801378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직사각형 23"/>
            <p:cNvSpPr/>
            <p:nvPr/>
          </p:nvSpPr>
          <p:spPr>
            <a:xfrm>
              <a:off x="1277303" y="1530064"/>
              <a:ext cx="1457447" cy="375940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직사각형 24"/>
            <p:cNvSpPr/>
            <p:nvPr/>
          </p:nvSpPr>
          <p:spPr>
            <a:xfrm>
              <a:off x="1277303" y="1906003"/>
              <a:ext cx="1457447" cy="3759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38" name="직사각형 26"/>
            <p:cNvSpPr/>
            <p:nvPr/>
          </p:nvSpPr>
          <p:spPr>
            <a:xfrm>
              <a:off x="1277303" y="4310734"/>
              <a:ext cx="1457140" cy="3759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87122" y="2181150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9608" y="4399631"/>
              <a:ext cx="609426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7122" y="1993180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87122" y="1613408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87122" y="1244177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cxnSp>
        <p:nvCxnSpPr>
          <p:cNvPr id="25" name="Straight Arrow Connector 24"/>
          <p:cNvCxnSpPr>
            <a:stCxn id="31" idx="3"/>
            <a:endCxn id="11" idx="1"/>
          </p:cNvCxnSpPr>
          <p:nvPr/>
        </p:nvCxnSpPr>
        <p:spPr>
          <a:xfrm>
            <a:off x="2755385" y="1858959"/>
            <a:ext cx="1505079" cy="1720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7" idx="3"/>
            <a:endCxn id="17" idx="1"/>
          </p:cNvCxnSpPr>
          <p:nvPr/>
        </p:nvCxnSpPr>
        <p:spPr>
          <a:xfrm>
            <a:off x="2755385" y="2604129"/>
            <a:ext cx="1505078" cy="1149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3"/>
            <a:endCxn id="18" idx="1"/>
          </p:cNvCxnSpPr>
          <p:nvPr/>
        </p:nvCxnSpPr>
        <p:spPr>
          <a:xfrm flipV="1">
            <a:off x="2755078" y="3094824"/>
            <a:ext cx="1505386" cy="191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3085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Translation on Segmentation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sz="1050" dirty="0"/>
          </a:p>
          <a:p>
            <a:r>
              <a:rPr lang="en-US" altLang="ko-KR" dirty="0"/>
              <a:t>The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offset</a:t>
            </a:r>
            <a:r>
              <a:rPr lang="en-US" altLang="ko-KR" dirty="0"/>
              <a:t> of virtual address </a:t>
            </a:r>
            <a:r>
              <a:rPr lang="en-US" altLang="ko-KR" dirty="0">
                <a:cs typeface="Courier New" panose="02070309020205020404" pitchFamily="49" charset="0"/>
              </a:rPr>
              <a:t>100</a:t>
            </a:r>
            <a:r>
              <a:rPr lang="en-US" altLang="ko-KR" dirty="0"/>
              <a:t> is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100</a:t>
            </a:r>
            <a:endParaRPr lang="en-US" altLang="ko-KR" dirty="0"/>
          </a:p>
          <a:p>
            <a:pPr lvl="1"/>
            <a:r>
              <a:rPr lang="en-US" altLang="ko-KR" dirty="0"/>
              <a:t>The code segment </a:t>
            </a:r>
            <a:r>
              <a:rPr lang="en-US" altLang="ko-KR" b="1" dirty="0"/>
              <a:t>starts at virtual address 0 </a:t>
            </a:r>
            <a:r>
              <a:rPr lang="en-US" altLang="ko-KR" dirty="0"/>
              <a:t>in address space</a:t>
            </a:r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2403858" y="2924944"/>
            <a:ext cx="2377582" cy="570600"/>
            <a:chOff x="1117493" y="1898889"/>
            <a:chExt cx="3098061" cy="1448496"/>
          </a:xfrm>
        </p:grpSpPr>
        <p:sp>
          <p:nvSpPr>
            <p:cNvPr id="7" name="직사각형 6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  Base	 Size</a:t>
              </a:r>
            </a:p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32K	 2K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1117493" y="2623137"/>
              <a:ext cx="3096344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그룹 35"/>
          <p:cNvGrpSpPr/>
          <p:nvPr/>
        </p:nvGrpSpPr>
        <p:grpSpPr>
          <a:xfrm>
            <a:off x="2121526" y="3888283"/>
            <a:ext cx="2102267" cy="1801771"/>
            <a:chOff x="323528" y="1915261"/>
            <a:chExt cx="2102267" cy="1801771"/>
          </a:xfrm>
        </p:grpSpPr>
        <p:sp>
          <p:nvSpPr>
            <p:cNvPr id="27" name="TextBox 26"/>
            <p:cNvSpPr txBox="1"/>
            <p:nvPr/>
          </p:nvSpPr>
          <p:spPr>
            <a:xfrm>
              <a:off x="323528" y="191526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3528" y="243894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33" name="그룹 32"/>
            <p:cNvGrpSpPr/>
            <p:nvPr/>
          </p:nvGrpSpPr>
          <p:grpSpPr>
            <a:xfrm>
              <a:off x="888194" y="2057488"/>
              <a:ext cx="1537601" cy="1659544"/>
              <a:chOff x="1187624" y="2057488"/>
              <a:chExt cx="1537601" cy="1659544"/>
            </a:xfrm>
          </p:grpSpPr>
          <p:sp>
            <p:nvSpPr>
              <p:cNvPr id="14" name="직사각형 13"/>
              <p:cNvSpPr/>
              <p:nvPr/>
            </p:nvSpPr>
            <p:spPr>
              <a:xfrm>
                <a:off x="1187624" y="2057488"/>
                <a:ext cx="1537601" cy="55295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 anchorCtr="0"/>
              <a:lstStyle/>
              <a:p>
                <a:pPr algn="ctr"/>
                <a:endPara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endParaRPr>
              </a:p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Program Code</a:t>
                </a:r>
              </a:p>
            </p:txBody>
          </p:sp>
          <p:cxnSp>
            <p:nvCxnSpPr>
              <p:cNvPr id="31" name="직선 연결선 30"/>
              <p:cNvCxnSpPr/>
              <p:nvPr/>
            </p:nvCxnSpPr>
            <p:spPr>
              <a:xfrm>
                <a:off x="1187624" y="2592829"/>
                <a:ext cx="0" cy="1124203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31"/>
              <p:cNvCxnSpPr/>
              <p:nvPr/>
            </p:nvCxnSpPr>
            <p:spPr>
              <a:xfrm>
                <a:off x="2725225" y="2592829"/>
                <a:ext cx="0" cy="1124203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직사각형 33"/>
            <p:cNvSpPr/>
            <p:nvPr/>
          </p:nvSpPr>
          <p:spPr>
            <a:xfrm>
              <a:off x="888194" y="2601977"/>
              <a:ext cx="1537601" cy="528587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3528" y="300104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7176120" y="290246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176120" y="388828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연결선 71"/>
          <p:cNvCxnSpPr/>
          <p:nvPr/>
        </p:nvCxnSpPr>
        <p:spPr>
          <a:xfrm>
            <a:off x="4223793" y="4029132"/>
            <a:ext cx="1270389" cy="7208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2293612" y="4100307"/>
            <a:ext cx="410215" cy="246221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628219" y="4117814"/>
            <a:ext cx="10310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instruction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93" name="모서리가 둥근 직사각형 92"/>
              <p:cNvSpPr/>
              <p:nvPr/>
            </p:nvSpPr>
            <p:spPr>
              <a:xfrm>
                <a:off x="3791744" y="941512"/>
                <a:ext cx="4535092" cy="648072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𝑝h𝑦𝑠𝑖𝑐𝑎𝑙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=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𝑜𝑓𝑓𝑠𝑒𝑡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+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</m:oMath>
                  </m:oMathPara>
                </a14:m>
                <a:endParaRPr lang="en-US" altLang="ko-KR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>
          <p:sp>
            <p:nvSpPr>
              <p:cNvPr id="93" name="모서리가 둥근 직사각형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941512"/>
                <a:ext cx="4535092" cy="648072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직사각형 96"/>
          <p:cNvSpPr/>
          <p:nvPr/>
        </p:nvSpPr>
        <p:spPr>
          <a:xfrm>
            <a:off x="5493428" y="4564709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5493428" y="4021925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5493428" y="3042518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5493428" y="5103585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49" name="직선 화살표 연결선 48"/>
          <p:cNvCxnSpPr>
            <a:stCxn id="101" idx="0"/>
          </p:cNvCxnSpPr>
          <p:nvPr/>
        </p:nvCxnSpPr>
        <p:spPr>
          <a:xfrm>
            <a:off x="6334397" y="5103586"/>
            <a:ext cx="0" cy="36360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H="1">
            <a:off x="5493427" y="2780929"/>
            <a:ext cx="754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/>
          <p:cNvCxnSpPr/>
          <p:nvPr/>
        </p:nvCxnSpPr>
        <p:spPr>
          <a:xfrm>
            <a:off x="7176120" y="2780929"/>
            <a:ext cx="0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>
            <a:off x="5493427" y="6088083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/>
          <p:nvPr/>
        </p:nvCxnSpPr>
        <p:spPr>
          <a:xfrm>
            <a:off x="7175365" y="6088083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/>
          <p:nvPr/>
        </p:nvCxnSpPr>
        <p:spPr>
          <a:xfrm>
            <a:off x="4223793" y="4570157"/>
            <a:ext cx="1269635" cy="4843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7176120" y="441626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2" name="직선 화살표 연결선 121"/>
          <p:cNvCxnSpPr/>
          <p:nvPr/>
        </p:nvCxnSpPr>
        <p:spPr>
          <a:xfrm flipH="1">
            <a:off x="7176120" y="4218220"/>
            <a:ext cx="72008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8BB9-C34D-D34A-B912-EF561F5B680D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0356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Address Translation on Segmentation(Cont.)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sz="1050" dirty="0"/>
          </a:p>
          <a:p>
            <a:r>
              <a:rPr lang="en-US" altLang="ko-KR" dirty="0"/>
              <a:t>The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offset</a:t>
            </a:r>
            <a:r>
              <a:rPr lang="en-US" altLang="ko-KR" dirty="0"/>
              <a:t> of virtual address </a:t>
            </a:r>
            <a:r>
              <a:rPr lang="en-US" altLang="ko-KR" dirty="0">
                <a:cs typeface="Courier New" panose="02070309020205020404" pitchFamily="49" charset="0"/>
              </a:rPr>
              <a:t>4200</a:t>
            </a:r>
            <a:r>
              <a:rPr lang="en-US" altLang="ko-KR" dirty="0"/>
              <a:t> is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104</a:t>
            </a:r>
            <a:endParaRPr lang="en-US" altLang="ko-KR" dirty="0"/>
          </a:p>
          <a:p>
            <a:pPr lvl="1"/>
            <a:r>
              <a:rPr lang="en-US" altLang="ko-KR" dirty="0"/>
              <a:t>The heap segment </a:t>
            </a:r>
            <a:r>
              <a:rPr lang="en-US" altLang="ko-KR" b="1" dirty="0"/>
              <a:t>starts at virtual address 4096</a:t>
            </a:r>
            <a:r>
              <a:rPr lang="en-US" altLang="ko-KR" dirty="0"/>
              <a:t> in address space</a:t>
            </a:r>
          </a:p>
          <a:p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2403858" y="2852936"/>
            <a:ext cx="2377582" cy="570600"/>
            <a:chOff x="1117493" y="1898889"/>
            <a:chExt cx="3098061" cy="1448496"/>
          </a:xfrm>
        </p:grpSpPr>
        <p:sp>
          <p:nvSpPr>
            <p:cNvPr id="7" name="직사각형 6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  Base	 Size</a:t>
              </a:r>
            </a:p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34K	 2K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1117493" y="2623137"/>
              <a:ext cx="3096344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7176120" y="379274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연결선 71"/>
          <p:cNvCxnSpPr/>
          <p:nvPr/>
        </p:nvCxnSpPr>
        <p:spPr>
          <a:xfrm>
            <a:off x="4223793" y="4510485"/>
            <a:ext cx="127038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직사각형 96"/>
          <p:cNvSpPr/>
          <p:nvPr/>
        </p:nvSpPr>
        <p:spPr>
          <a:xfrm>
            <a:off x="5493428" y="4492701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5493428" y="3949917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5493428" y="2970510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5493428" y="5031577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49" name="직선 화살표 연결선 48"/>
          <p:cNvCxnSpPr>
            <a:stCxn id="101" idx="0"/>
          </p:cNvCxnSpPr>
          <p:nvPr/>
        </p:nvCxnSpPr>
        <p:spPr>
          <a:xfrm>
            <a:off x="6334397" y="5031578"/>
            <a:ext cx="0" cy="36360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H="1">
            <a:off x="5493427" y="2708921"/>
            <a:ext cx="754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/>
          <p:cNvCxnSpPr/>
          <p:nvPr/>
        </p:nvCxnSpPr>
        <p:spPr>
          <a:xfrm>
            <a:off x="7176120" y="2708921"/>
            <a:ext cx="0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>
            <a:off x="5493427" y="6016075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/>
          <p:nvPr/>
        </p:nvCxnSpPr>
        <p:spPr>
          <a:xfrm>
            <a:off x="7175365" y="6016075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/>
          <p:nvPr/>
        </p:nvCxnSpPr>
        <p:spPr>
          <a:xfrm flipV="1">
            <a:off x="4223793" y="5031578"/>
            <a:ext cx="1270389" cy="1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7176120" y="434426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2" name="직선 화살표 연결선 121"/>
          <p:cNvCxnSpPr/>
          <p:nvPr/>
        </p:nvCxnSpPr>
        <p:spPr>
          <a:xfrm flipH="1">
            <a:off x="7176120" y="4686255"/>
            <a:ext cx="72008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그룹 24"/>
          <p:cNvGrpSpPr/>
          <p:nvPr/>
        </p:nvGrpSpPr>
        <p:grpSpPr>
          <a:xfrm>
            <a:off x="2112620" y="3792742"/>
            <a:ext cx="2111173" cy="1718590"/>
            <a:chOff x="307604" y="3935826"/>
            <a:chExt cx="2111173" cy="1718590"/>
          </a:xfrm>
        </p:grpSpPr>
        <p:sp>
          <p:nvSpPr>
            <p:cNvPr id="28" name="TextBox 27"/>
            <p:cNvSpPr txBox="1"/>
            <p:nvPr/>
          </p:nvSpPr>
          <p:spPr>
            <a:xfrm>
              <a:off x="307604" y="5037423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881177" y="4645852"/>
              <a:ext cx="1537600" cy="5288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cxnSp>
          <p:nvCxnSpPr>
            <p:cNvPr id="31" name="직선 연결선 30"/>
            <p:cNvCxnSpPr/>
            <p:nvPr/>
          </p:nvCxnSpPr>
          <p:spPr>
            <a:xfrm>
              <a:off x="881176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직사각형 33"/>
            <p:cNvSpPr/>
            <p:nvPr/>
          </p:nvSpPr>
          <p:spPr>
            <a:xfrm>
              <a:off x="881176" y="4093351"/>
              <a:ext cx="1537601" cy="55295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17828" y="447392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44" name="직선 연결선 43"/>
            <p:cNvCxnSpPr/>
            <p:nvPr/>
          </p:nvCxnSpPr>
          <p:spPr>
            <a:xfrm>
              <a:off x="2418777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직사각형 44"/>
            <p:cNvSpPr/>
            <p:nvPr/>
          </p:nvSpPr>
          <p:spPr>
            <a:xfrm>
              <a:off x="881175" y="5174661"/>
              <a:ext cx="1537601" cy="335739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46" name="직선 화살표 연결선 45"/>
            <p:cNvCxnSpPr>
              <a:stCxn id="45" idx="0"/>
            </p:cNvCxnSpPr>
            <p:nvPr/>
          </p:nvCxnSpPr>
          <p:spPr>
            <a:xfrm>
              <a:off x="1649976" y="5174661"/>
              <a:ext cx="1" cy="2294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2558946" y="5553344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64754" y="6102081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310816" y="4550932"/>
            <a:ext cx="496258" cy="246221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4200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651230" y="4550932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176120" y="487768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9" name="모서리가 둥근 직사각형 68"/>
              <p:cNvSpPr/>
              <p:nvPr/>
            </p:nvSpPr>
            <p:spPr>
              <a:xfrm>
                <a:off x="2528758" y="980728"/>
                <a:ext cx="7357533" cy="561482"/>
              </a:xfrm>
              <a:prstGeom prst="roundRect">
                <a:avLst>
                  <a:gd name="adj" fmla="val 14582"/>
                </a:avLst>
              </a:prstGeom>
              <a:solidFill>
                <a:srgbClr val="FFC000"/>
              </a:solid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𝑽𝒊𝒓𝒕𝒖𝒂𝒍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𝒂𝒅𝒅𝒓𝒆𝒔𝒔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+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𝒃𝒂𝒔𝒆</m:t>
                    </m:r>
                  </m:oMath>
                </a14:m>
                <a:r>
                  <a:rPr lang="en-US" altLang="ko-KR" sz="16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is not the correct physical address.</a:t>
                </a:r>
              </a:p>
            </p:txBody>
          </p:sp>
        </mc:Choice>
        <mc:Fallback>
          <p:sp>
            <p:nvSpPr>
              <p:cNvPr id="69" name="모서리가 둥근 직사각형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757" y="980728"/>
                <a:ext cx="7357533" cy="561482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2"/>
                <a:stretch>
                  <a:fillRect/>
                </a:stretch>
              </a:blip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6A85-CC50-034F-8A43-5B4791AB44E8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262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Referring to Segment</a:t>
            </a:r>
            <a:endParaRPr lang="ko-KR" altLang="en-US" dirty="0"/>
          </a:p>
        </p:txBody>
      </p:sp>
      <p:sp>
        <p:nvSpPr>
          <p:cNvPr id="128" name="내용 개체 틀 1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Explicit approach</a:t>
            </a:r>
          </a:p>
          <a:p>
            <a:pPr lvl="1"/>
            <a:r>
              <a:rPr lang="en-US" altLang="ko-KR" dirty="0"/>
              <a:t>Chop up the address space into segments based on the </a:t>
            </a:r>
            <a:r>
              <a:rPr lang="en-US" altLang="ko-KR" b="1" dirty="0"/>
              <a:t>top few bits </a:t>
            </a:r>
            <a:r>
              <a:rPr lang="en-US" altLang="ko-KR" dirty="0"/>
              <a:t>of virtual address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Example: virtual address 4200 (01000001101000)</a:t>
            </a:r>
          </a:p>
        </p:txBody>
      </p:sp>
      <p:grpSp>
        <p:nvGrpSpPr>
          <p:cNvPr id="140" name="그룹 139"/>
          <p:cNvGrpSpPr/>
          <p:nvPr/>
        </p:nvGrpSpPr>
        <p:grpSpPr>
          <a:xfrm>
            <a:off x="3133697" y="2348880"/>
            <a:ext cx="5401114" cy="1353118"/>
            <a:chOff x="1485064" y="1787850"/>
            <a:chExt cx="5401114" cy="1353118"/>
          </a:xfrm>
        </p:grpSpPr>
        <p:grpSp>
          <p:nvGrpSpPr>
            <p:cNvPr id="127" name="그룹 126"/>
            <p:cNvGrpSpPr/>
            <p:nvPr/>
          </p:nvGrpSpPr>
          <p:grpSpPr>
            <a:xfrm>
              <a:off x="1831554" y="1787850"/>
              <a:ext cx="5054624" cy="648071"/>
              <a:chOff x="1831554" y="3501008"/>
              <a:chExt cx="5054624" cy="648071"/>
            </a:xfrm>
          </p:grpSpPr>
          <p:grpSp>
            <p:nvGrpSpPr>
              <p:cNvPr id="126" name="그룹 125"/>
              <p:cNvGrpSpPr/>
              <p:nvPr/>
            </p:nvGrpSpPr>
            <p:grpSpPr>
              <a:xfrm>
                <a:off x="1831554" y="3501008"/>
                <a:ext cx="5044702" cy="360040"/>
                <a:chOff x="1831554" y="3501008"/>
                <a:chExt cx="5044702" cy="360040"/>
              </a:xfrm>
            </p:grpSpPr>
            <p:sp>
              <p:nvSpPr>
                <p:cNvPr id="49" name="직사각형 48"/>
                <p:cNvSpPr/>
                <p:nvPr/>
              </p:nvSpPr>
              <p:spPr>
                <a:xfrm>
                  <a:off x="651621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0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0" name="직사각형 49"/>
                <p:cNvSpPr/>
                <p:nvPr/>
              </p:nvSpPr>
              <p:spPr>
                <a:xfrm>
                  <a:off x="1831554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13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1" name="직사각형 50"/>
                <p:cNvSpPr/>
                <p:nvPr/>
              </p:nvSpPr>
              <p:spPr>
                <a:xfrm>
                  <a:off x="615697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2" name="직사각형 51"/>
                <p:cNvSpPr/>
                <p:nvPr/>
              </p:nvSpPr>
              <p:spPr>
                <a:xfrm>
                  <a:off x="2191594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12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3" name="직사각형 52"/>
                <p:cNvSpPr/>
                <p:nvPr/>
              </p:nvSpPr>
              <p:spPr>
                <a:xfrm>
                  <a:off x="579693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2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4" name="직사각형 53"/>
                <p:cNvSpPr/>
                <p:nvPr/>
              </p:nvSpPr>
              <p:spPr>
                <a:xfrm>
                  <a:off x="255546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11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5" name="직사각형 54"/>
                <p:cNvSpPr/>
                <p:nvPr/>
              </p:nvSpPr>
              <p:spPr>
                <a:xfrm>
                  <a:off x="543689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3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6" name="직사각형 55"/>
                <p:cNvSpPr/>
                <p:nvPr/>
              </p:nvSpPr>
              <p:spPr>
                <a:xfrm>
                  <a:off x="291550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10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7" name="직사각형 56"/>
                <p:cNvSpPr/>
                <p:nvPr/>
              </p:nvSpPr>
              <p:spPr>
                <a:xfrm>
                  <a:off x="507574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4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8" name="직사각형 57"/>
                <p:cNvSpPr/>
                <p:nvPr/>
              </p:nvSpPr>
              <p:spPr>
                <a:xfrm>
                  <a:off x="3277208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9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9" name="직사각형 58"/>
                <p:cNvSpPr/>
                <p:nvPr/>
              </p:nvSpPr>
              <p:spPr>
                <a:xfrm>
                  <a:off x="3637248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8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0" name="직사각형 59"/>
                <p:cNvSpPr/>
                <p:nvPr/>
              </p:nvSpPr>
              <p:spPr>
                <a:xfrm>
                  <a:off x="399562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7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1" name="직사각형 60"/>
                <p:cNvSpPr/>
                <p:nvPr/>
              </p:nvSpPr>
              <p:spPr>
                <a:xfrm>
                  <a:off x="435566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6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2" name="직사각형 61"/>
                <p:cNvSpPr/>
                <p:nvPr/>
              </p:nvSpPr>
              <p:spPr>
                <a:xfrm>
                  <a:off x="471570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5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  <p:grpSp>
            <p:nvGrpSpPr>
              <p:cNvPr id="125" name="그룹 124"/>
              <p:cNvGrpSpPr/>
              <p:nvPr/>
            </p:nvGrpSpPr>
            <p:grpSpPr>
              <a:xfrm>
                <a:off x="1845308" y="3789038"/>
                <a:ext cx="5040870" cy="360041"/>
                <a:chOff x="1845308" y="3789038"/>
                <a:chExt cx="5040870" cy="360041"/>
              </a:xfrm>
            </p:grpSpPr>
            <p:cxnSp>
              <p:nvCxnSpPr>
                <p:cNvPr id="96" name="직선 연결선 95"/>
                <p:cNvCxnSpPr/>
                <p:nvPr/>
              </p:nvCxnSpPr>
              <p:spPr>
                <a:xfrm>
                  <a:off x="2200635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직선 연결선 99"/>
                <p:cNvCxnSpPr/>
                <p:nvPr/>
              </p:nvCxnSpPr>
              <p:spPr>
                <a:xfrm>
                  <a:off x="2554672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직선 연결선 100"/>
                <p:cNvCxnSpPr/>
                <p:nvPr/>
              </p:nvCxnSpPr>
              <p:spPr>
                <a:xfrm>
                  <a:off x="2914712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직선 연결선 101"/>
                <p:cNvCxnSpPr/>
                <p:nvPr/>
              </p:nvCxnSpPr>
              <p:spPr>
                <a:xfrm>
                  <a:off x="3276414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직선 연결선 102"/>
                <p:cNvCxnSpPr/>
                <p:nvPr/>
              </p:nvCxnSpPr>
              <p:spPr>
                <a:xfrm>
                  <a:off x="3636454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직선 연결선 103"/>
                <p:cNvCxnSpPr/>
                <p:nvPr/>
              </p:nvCxnSpPr>
              <p:spPr>
                <a:xfrm flipH="1">
                  <a:off x="3994832" y="3789040"/>
                  <a:ext cx="2022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직선 연결선 104"/>
                <p:cNvCxnSpPr>
                  <a:endCxn id="94" idx="2"/>
                </p:cNvCxnSpPr>
                <p:nvPr/>
              </p:nvCxnSpPr>
              <p:spPr>
                <a:xfrm>
                  <a:off x="4365743" y="3789038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직선 연결선 105"/>
                <p:cNvCxnSpPr/>
                <p:nvPr/>
              </p:nvCxnSpPr>
              <p:spPr>
                <a:xfrm>
                  <a:off x="4721622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직선 연결선 106"/>
                <p:cNvCxnSpPr/>
                <p:nvPr/>
              </p:nvCxnSpPr>
              <p:spPr>
                <a:xfrm>
                  <a:off x="5076056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직선 연결선 107"/>
                <p:cNvCxnSpPr/>
                <p:nvPr/>
              </p:nvCxnSpPr>
              <p:spPr>
                <a:xfrm flipH="1">
                  <a:off x="5434992" y="3789040"/>
                  <a:ext cx="1464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직선 연결선 108"/>
                <p:cNvCxnSpPr/>
                <p:nvPr/>
              </p:nvCxnSpPr>
              <p:spPr>
                <a:xfrm>
                  <a:off x="5796136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직선 연결선 109"/>
                <p:cNvCxnSpPr/>
                <p:nvPr/>
              </p:nvCxnSpPr>
              <p:spPr>
                <a:xfrm>
                  <a:off x="6156176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직선 연결선 110"/>
                <p:cNvCxnSpPr/>
                <p:nvPr/>
              </p:nvCxnSpPr>
              <p:spPr>
                <a:xfrm>
                  <a:off x="6516216" y="3798566"/>
                  <a:ext cx="0" cy="350513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직사각형 93"/>
                <p:cNvSpPr/>
                <p:nvPr/>
              </p:nvSpPr>
              <p:spPr>
                <a:xfrm>
                  <a:off x="1845308" y="3789039"/>
                  <a:ext cx="5040870" cy="360039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252000" rtlCol="0" anchor="ctr">
                  <a:noAutofit/>
                </a:bodyPr>
                <a:lstStyle/>
                <a:p>
                  <a:pPr algn="ctr"/>
                  <a:endParaRPr lang="ko-KR" altLang="en-US" sz="1600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</p:grpSp>
        <p:sp>
          <p:nvSpPr>
            <p:cNvPr id="131" name="TextBox 130"/>
            <p:cNvSpPr txBox="1"/>
            <p:nvPr/>
          </p:nvSpPr>
          <p:spPr>
            <a:xfrm>
              <a:off x="1485064" y="2833191"/>
              <a:ext cx="1432904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Segment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136" name="그룹 135"/>
            <p:cNvGrpSpPr/>
            <p:nvPr/>
          </p:nvGrpSpPr>
          <p:grpSpPr>
            <a:xfrm>
              <a:off x="2575309" y="2520004"/>
              <a:ext cx="4310869" cy="304518"/>
              <a:chOff x="2575309" y="2576978"/>
              <a:chExt cx="4310869" cy="304518"/>
            </a:xfrm>
          </p:grpSpPr>
          <p:sp>
            <p:nvSpPr>
              <p:cNvPr id="130" name="왼쪽 대괄호 129"/>
              <p:cNvSpPr/>
              <p:nvPr/>
            </p:nvSpPr>
            <p:spPr>
              <a:xfrm rot="16200000">
                <a:off x="4636213" y="516074"/>
                <a:ext cx="189061" cy="4310869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3" name="직선 연결선 132"/>
              <p:cNvCxnSpPr/>
              <p:nvPr/>
            </p:nvCxnSpPr>
            <p:spPr>
              <a:xfrm>
                <a:off x="4559784" y="2766040"/>
                <a:ext cx="0" cy="11545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그룹 137"/>
            <p:cNvGrpSpPr/>
            <p:nvPr/>
          </p:nvGrpSpPr>
          <p:grpSpPr>
            <a:xfrm>
              <a:off x="1851398" y="2520005"/>
              <a:ext cx="700237" cy="304517"/>
              <a:chOff x="1851398" y="2576979"/>
              <a:chExt cx="700237" cy="304517"/>
            </a:xfrm>
          </p:grpSpPr>
          <p:sp>
            <p:nvSpPr>
              <p:cNvPr id="129" name="왼쪽 대괄호 128"/>
              <p:cNvSpPr/>
              <p:nvPr/>
            </p:nvSpPr>
            <p:spPr>
              <a:xfrm rot="16200000">
                <a:off x="2106986" y="2321391"/>
                <a:ext cx="189061" cy="700237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7" name="직선 연결선 136"/>
              <p:cNvCxnSpPr/>
              <p:nvPr/>
            </p:nvCxnSpPr>
            <p:spPr>
              <a:xfrm>
                <a:off x="2201516" y="2766040"/>
                <a:ext cx="0" cy="11545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9" name="TextBox 138"/>
            <p:cNvSpPr txBox="1"/>
            <p:nvPr/>
          </p:nvSpPr>
          <p:spPr>
            <a:xfrm>
              <a:off x="3843332" y="2833191"/>
              <a:ext cx="1432904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Offset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95" name="그룹 194"/>
          <p:cNvGrpSpPr/>
          <p:nvPr/>
        </p:nvGrpSpPr>
        <p:grpSpPr>
          <a:xfrm>
            <a:off x="4494280" y="4485722"/>
            <a:ext cx="5418145" cy="1353118"/>
            <a:chOff x="1608808" y="3501008"/>
            <a:chExt cx="5418145" cy="1353118"/>
          </a:xfrm>
        </p:grpSpPr>
        <p:grpSp>
          <p:nvGrpSpPr>
            <p:cNvPr id="141" name="그룹 140"/>
            <p:cNvGrpSpPr/>
            <p:nvPr/>
          </p:nvGrpSpPr>
          <p:grpSpPr>
            <a:xfrm>
              <a:off x="1608808" y="3501008"/>
              <a:ext cx="5401114" cy="1353118"/>
              <a:chOff x="1485064" y="1787850"/>
              <a:chExt cx="5401114" cy="1353118"/>
            </a:xfrm>
          </p:grpSpPr>
          <p:grpSp>
            <p:nvGrpSpPr>
              <p:cNvPr id="142" name="그룹 141"/>
              <p:cNvGrpSpPr/>
              <p:nvPr/>
            </p:nvGrpSpPr>
            <p:grpSpPr>
              <a:xfrm>
                <a:off x="1831554" y="1787850"/>
                <a:ext cx="5054624" cy="648071"/>
                <a:chOff x="1831554" y="3501008"/>
                <a:chExt cx="5054624" cy="648071"/>
              </a:xfrm>
            </p:grpSpPr>
            <p:grpSp>
              <p:nvGrpSpPr>
                <p:cNvPr id="151" name="그룹 150"/>
                <p:cNvGrpSpPr/>
                <p:nvPr/>
              </p:nvGrpSpPr>
              <p:grpSpPr>
                <a:xfrm>
                  <a:off x="1831554" y="3501008"/>
                  <a:ext cx="5044702" cy="360040"/>
                  <a:chOff x="1831554" y="3501008"/>
                  <a:chExt cx="5044702" cy="360040"/>
                </a:xfrm>
              </p:grpSpPr>
              <p:sp>
                <p:nvSpPr>
                  <p:cNvPr id="167" name="직사각형 166"/>
                  <p:cNvSpPr/>
                  <p:nvPr/>
                </p:nvSpPr>
                <p:spPr>
                  <a:xfrm>
                    <a:off x="651621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0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68" name="직사각형 167"/>
                  <p:cNvSpPr/>
                  <p:nvPr/>
                </p:nvSpPr>
                <p:spPr>
                  <a:xfrm>
                    <a:off x="1831554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13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69" name="직사각형 168"/>
                  <p:cNvSpPr/>
                  <p:nvPr/>
                </p:nvSpPr>
                <p:spPr>
                  <a:xfrm>
                    <a:off x="615697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0" name="직사각형 169"/>
                  <p:cNvSpPr/>
                  <p:nvPr/>
                </p:nvSpPr>
                <p:spPr>
                  <a:xfrm>
                    <a:off x="2191594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12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1" name="직사각형 170"/>
                  <p:cNvSpPr/>
                  <p:nvPr/>
                </p:nvSpPr>
                <p:spPr>
                  <a:xfrm>
                    <a:off x="579693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2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2" name="직사각형 171"/>
                  <p:cNvSpPr/>
                  <p:nvPr/>
                </p:nvSpPr>
                <p:spPr>
                  <a:xfrm>
                    <a:off x="255546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11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3" name="직사각형 172"/>
                  <p:cNvSpPr/>
                  <p:nvPr/>
                </p:nvSpPr>
                <p:spPr>
                  <a:xfrm>
                    <a:off x="543689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3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4" name="직사각형 173"/>
                  <p:cNvSpPr/>
                  <p:nvPr/>
                </p:nvSpPr>
                <p:spPr>
                  <a:xfrm>
                    <a:off x="291550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10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5" name="직사각형 174"/>
                  <p:cNvSpPr/>
                  <p:nvPr/>
                </p:nvSpPr>
                <p:spPr>
                  <a:xfrm>
                    <a:off x="507574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4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6" name="직사각형 175"/>
                  <p:cNvSpPr/>
                  <p:nvPr/>
                </p:nvSpPr>
                <p:spPr>
                  <a:xfrm>
                    <a:off x="3277208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9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7" name="직사각형 176"/>
                  <p:cNvSpPr/>
                  <p:nvPr/>
                </p:nvSpPr>
                <p:spPr>
                  <a:xfrm>
                    <a:off x="3637248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8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8" name="직사각형 177"/>
                  <p:cNvSpPr/>
                  <p:nvPr/>
                </p:nvSpPr>
                <p:spPr>
                  <a:xfrm>
                    <a:off x="399562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7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9" name="직사각형 178"/>
                  <p:cNvSpPr/>
                  <p:nvPr/>
                </p:nvSpPr>
                <p:spPr>
                  <a:xfrm>
                    <a:off x="435566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6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80" name="직사각형 179"/>
                  <p:cNvSpPr/>
                  <p:nvPr/>
                </p:nvSpPr>
                <p:spPr>
                  <a:xfrm>
                    <a:off x="471570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5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</p:grpSp>
            <p:grpSp>
              <p:nvGrpSpPr>
                <p:cNvPr id="152" name="그룹 151"/>
                <p:cNvGrpSpPr/>
                <p:nvPr/>
              </p:nvGrpSpPr>
              <p:grpSpPr>
                <a:xfrm>
                  <a:off x="1845308" y="3789038"/>
                  <a:ext cx="5040870" cy="360041"/>
                  <a:chOff x="1845308" y="3789038"/>
                  <a:chExt cx="5040870" cy="360041"/>
                </a:xfrm>
              </p:grpSpPr>
              <p:cxnSp>
                <p:nvCxnSpPr>
                  <p:cNvPr id="153" name="직선 연결선 152"/>
                  <p:cNvCxnSpPr/>
                  <p:nvPr/>
                </p:nvCxnSpPr>
                <p:spPr>
                  <a:xfrm>
                    <a:off x="2200635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직선 연결선 153"/>
                  <p:cNvCxnSpPr/>
                  <p:nvPr/>
                </p:nvCxnSpPr>
                <p:spPr>
                  <a:xfrm>
                    <a:off x="2554672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직선 연결선 154"/>
                  <p:cNvCxnSpPr/>
                  <p:nvPr/>
                </p:nvCxnSpPr>
                <p:spPr>
                  <a:xfrm>
                    <a:off x="2914712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직선 연결선 155"/>
                  <p:cNvCxnSpPr/>
                  <p:nvPr/>
                </p:nvCxnSpPr>
                <p:spPr>
                  <a:xfrm>
                    <a:off x="3276414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직선 연결선 156"/>
                  <p:cNvCxnSpPr/>
                  <p:nvPr/>
                </p:nvCxnSpPr>
                <p:spPr>
                  <a:xfrm>
                    <a:off x="3636454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직선 연결선 157"/>
                  <p:cNvCxnSpPr/>
                  <p:nvPr/>
                </p:nvCxnSpPr>
                <p:spPr>
                  <a:xfrm flipH="1">
                    <a:off x="3994832" y="3789040"/>
                    <a:ext cx="2022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직선 연결선 158"/>
                  <p:cNvCxnSpPr>
                    <a:endCxn id="166" idx="2"/>
                  </p:cNvCxnSpPr>
                  <p:nvPr/>
                </p:nvCxnSpPr>
                <p:spPr>
                  <a:xfrm>
                    <a:off x="4365743" y="3789038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직선 연결선 159"/>
                  <p:cNvCxnSpPr/>
                  <p:nvPr/>
                </p:nvCxnSpPr>
                <p:spPr>
                  <a:xfrm>
                    <a:off x="4721622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직선 연결선 160"/>
                  <p:cNvCxnSpPr/>
                  <p:nvPr/>
                </p:nvCxnSpPr>
                <p:spPr>
                  <a:xfrm>
                    <a:off x="5076056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직선 연결선 161"/>
                  <p:cNvCxnSpPr/>
                  <p:nvPr/>
                </p:nvCxnSpPr>
                <p:spPr>
                  <a:xfrm flipH="1">
                    <a:off x="5434992" y="3789040"/>
                    <a:ext cx="1464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직선 연결선 162"/>
                  <p:cNvCxnSpPr/>
                  <p:nvPr/>
                </p:nvCxnSpPr>
                <p:spPr>
                  <a:xfrm>
                    <a:off x="5796136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직선 연결선 163"/>
                  <p:cNvCxnSpPr/>
                  <p:nvPr/>
                </p:nvCxnSpPr>
                <p:spPr>
                  <a:xfrm>
                    <a:off x="6156176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직선 연결선 164"/>
                  <p:cNvCxnSpPr/>
                  <p:nvPr/>
                </p:nvCxnSpPr>
                <p:spPr>
                  <a:xfrm>
                    <a:off x="6516216" y="3798566"/>
                    <a:ext cx="0" cy="350513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6" name="직사각형 165"/>
                  <p:cNvSpPr/>
                  <p:nvPr/>
                </p:nvSpPr>
                <p:spPr>
                  <a:xfrm>
                    <a:off x="1845308" y="3789039"/>
                    <a:ext cx="5040870" cy="360039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252000" rtlCol="0" anchor="ctr">
                    <a:noAutofit/>
                  </a:bodyPr>
                  <a:lstStyle/>
                  <a:p>
                    <a:pPr algn="ctr"/>
                    <a:endParaRPr lang="ko-KR" altLang="en-US" sz="1600" dirty="0">
                      <a:solidFill>
                        <a:prstClr val="black"/>
                      </a:solidFill>
                      <a:latin typeface="Courier New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</p:grpSp>
          </p:grpSp>
          <p:sp>
            <p:nvSpPr>
              <p:cNvPr id="143" name="TextBox 142"/>
              <p:cNvSpPr txBox="1"/>
              <p:nvPr/>
            </p:nvSpPr>
            <p:spPr>
              <a:xfrm>
                <a:off x="1485064" y="2833191"/>
                <a:ext cx="1432904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Segment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144" name="그룹 143"/>
              <p:cNvGrpSpPr/>
              <p:nvPr/>
            </p:nvGrpSpPr>
            <p:grpSpPr>
              <a:xfrm>
                <a:off x="2575309" y="2520004"/>
                <a:ext cx="4310869" cy="304518"/>
                <a:chOff x="2575309" y="2576978"/>
                <a:chExt cx="4310869" cy="304518"/>
              </a:xfrm>
            </p:grpSpPr>
            <p:sp>
              <p:nvSpPr>
                <p:cNvPr id="149" name="왼쪽 대괄호 148"/>
                <p:cNvSpPr/>
                <p:nvPr/>
              </p:nvSpPr>
              <p:spPr>
                <a:xfrm rot="16200000">
                  <a:off x="4636213" y="516074"/>
                  <a:ext cx="189061" cy="4310869"/>
                </a:xfrm>
                <a:prstGeom prst="leftBracket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50" name="직선 연결선 149"/>
                <p:cNvCxnSpPr/>
                <p:nvPr/>
              </p:nvCxnSpPr>
              <p:spPr>
                <a:xfrm>
                  <a:off x="4559784" y="2766040"/>
                  <a:ext cx="0" cy="11545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5" name="그룹 144"/>
              <p:cNvGrpSpPr/>
              <p:nvPr/>
            </p:nvGrpSpPr>
            <p:grpSpPr>
              <a:xfrm>
                <a:off x="1851398" y="2520005"/>
                <a:ext cx="700237" cy="304517"/>
                <a:chOff x="1851398" y="2576979"/>
                <a:chExt cx="700237" cy="304517"/>
              </a:xfrm>
            </p:grpSpPr>
            <p:sp>
              <p:nvSpPr>
                <p:cNvPr id="147" name="왼쪽 대괄호 146"/>
                <p:cNvSpPr/>
                <p:nvPr/>
              </p:nvSpPr>
              <p:spPr>
                <a:xfrm rot="16200000">
                  <a:off x="2106986" y="2321391"/>
                  <a:ext cx="189061" cy="700237"/>
                </a:xfrm>
                <a:prstGeom prst="leftBracket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48" name="직선 연결선 147"/>
                <p:cNvCxnSpPr/>
                <p:nvPr/>
              </p:nvCxnSpPr>
              <p:spPr>
                <a:xfrm>
                  <a:off x="2201516" y="2766040"/>
                  <a:ext cx="0" cy="11545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6" name="TextBox 145"/>
              <p:cNvSpPr txBox="1"/>
              <p:nvPr/>
            </p:nvSpPr>
            <p:spPr>
              <a:xfrm>
                <a:off x="3843332" y="2833191"/>
                <a:ext cx="1432904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Offset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181" name="직사각형 180"/>
            <p:cNvSpPr/>
            <p:nvPr/>
          </p:nvSpPr>
          <p:spPr>
            <a:xfrm>
              <a:off x="666691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2" name="직사각형 181"/>
            <p:cNvSpPr/>
            <p:nvPr/>
          </p:nvSpPr>
          <p:spPr>
            <a:xfrm>
              <a:off x="1982251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3" name="직사각형 182"/>
            <p:cNvSpPr/>
            <p:nvPr/>
          </p:nvSpPr>
          <p:spPr>
            <a:xfrm>
              <a:off x="630766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2342291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5" name="직사각형 184"/>
            <p:cNvSpPr/>
            <p:nvPr/>
          </p:nvSpPr>
          <p:spPr>
            <a:xfrm>
              <a:off x="594762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6" name="직사각형 185"/>
            <p:cNvSpPr/>
            <p:nvPr/>
          </p:nvSpPr>
          <p:spPr>
            <a:xfrm>
              <a:off x="270616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558758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8" name="직사각형 187"/>
            <p:cNvSpPr/>
            <p:nvPr/>
          </p:nvSpPr>
          <p:spPr>
            <a:xfrm>
              <a:off x="306620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9" name="직사각형 188"/>
            <p:cNvSpPr/>
            <p:nvPr/>
          </p:nvSpPr>
          <p:spPr>
            <a:xfrm>
              <a:off x="522644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0" name="직사각형 189"/>
            <p:cNvSpPr/>
            <p:nvPr/>
          </p:nvSpPr>
          <p:spPr>
            <a:xfrm>
              <a:off x="3427905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1" name="직사각형 190"/>
            <p:cNvSpPr/>
            <p:nvPr/>
          </p:nvSpPr>
          <p:spPr>
            <a:xfrm>
              <a:off x="3787945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2" name="직사각형 191"/>
            <p:cNvSpPr/>
            <p:nvPr/>
          </p:nvSpPr>
          <p:spPr>
            <a:xfrm>
              <a:off x="414632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3" name="직사각형 192"/>
            <p:cNvSpPr/>
            <p:nvPr/>
          </p:nvSpPr>
          <p:spPr>
            <a:xfrm>
              <a:off x="450636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4" name="직사각형 193"/>
            <p:cNvSpPr/>
            <p:nvPr/>
          </p:nvSpPr>
          <p:spPr>
            <a:xfrm>
              <a:off x="486640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204" name="그룹 203"/>
          <p:cNvGrpSpPr/>
          <p:nvPr/>
        </p:nvGrpSpPr>
        <p:grpSpPr>
          <a:xfrm>
            <a:off x="1919537" y="4490528"/>
            <a:ext cx="2219995" cy="1386744"/>
            <a:chOff x="395536" y="3698440"/>
            <a:chExt cx="2219995" cy="1386744"/>
          </a:xfrm>
        </p:grpSpPr>
        <p:sp>
          <p:nvSpPr>
            <p:cNvPr id="197" name="직사각형 196"/>
            <p:cNvSpPr/>
            <p:nvPr/>
          </p:nvSpPr>
          <p:spPr>
            <a:xfrm>
              <a:off x="395536" y="3698440"/>
              <a:ext cx="2219995" cy="1386744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bits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00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01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Stack	  10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-	  11</a:t>
              </a:r>
            </a:p>
          </p:txBody>
        </p:sp>
        <p:cxnSp>
          <p:nvCxnSpPr>
            <p:cNvPr id="198" name="직선 연결선 197"/>
            <p:cNvCxnSpPr/>
            <p:nvPr/>
          </p:nvCxnSpPr>
          <p:spPr>
            <a:xfrm>
              <a:off x="576064" y="4016738"/>
              <a:ext cx="1858937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87F7F-4686-CB4C-889B-49EAF6CA6001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3298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Referring to Segment</a:t>
            </a:r>
            <a:endParaRPr lang="ko-KR" altLang="en-US" dirty="0"/>
          </a:p>
        </p:txBody>
      </p:sp>
      <p:sp>
        <p:nvSpPr>
          <p:cNvPr id="128" name="내용 개체 틀 1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Explicit approach</a:t>
            </a:r>
          </a:p>
          <a:p>
            <a:pPr lvl="1"/>
            <a:r>
              <a:rPr lang="en-US" altLang="ko-KR" dirty="0"/>
              <a:t>Chop up the address space into segments based on the </a:t>
            </a:r>
            <a:r>
              <a:rPr lang="en-US" altLang="ko-KR" b="1" dirty="0"/>
              <a:t>top few bits </a:t>
            </a:r>
            <a:r>
              <a:rPr lang="en-US" altLang="ko-KR" dirty="0"/>
              <a:t>of virtual address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Example: virtual address 4200 (01000001101000)</a:t>
            </a:r>
          </a:p>
        </p:txBody>
      </p:sp>
      <p:grpSp>
        <p:nvGrpSpPr>
          <p:cNvPr id="4" name="그룹 139"/>
          <p:cNvGrpSpPr/>
          <p:nvPr/>
        </p:nvGrpSpPr>
        <p:grpSpPr>
          <a:xfrm>
            <a:off x="3133697" y="2348880"/>
            <a:ext cx="5401114" cy="1353118"/>
            <a:chOff x="1485064" y="1787850"/>
            <a:chExt cx="5401114" cy="1353118"/>
          </a:xfrm>
        </p:grpSpPr>
        <p:grpSp>
          <p:nvGrpSpPr>
            <p:cNvPr id="5" name="그룹 126"/>
            <p:cNvGrpSpPr/>
            <p:nvPr/>
          </p:nvGrpSpPr>
          <p:grpSpPr>
            <a:xfrm>
              <a:off x="1831554" y="1787850"/>
              <a:ext cx="5054624" cy="648071"/>
              <a:chOff x="1831554" y="3501008"/>
              <a:chExt cx="5054624" cy="648071"/>
            </a:xfrm>
          </p:grpSpPr>
          <p:grpSp>
            <p:nvGrpSpPr>
              <p:cNvPr id="8" name="그룹 125"/>
              <p:cNvGrpSpPr/>
              <p:nvPr/>
            </p:nvGrpSpPr>
            <p:grpSpPr>
              <a:xfrm>
                <a:off x="1831554" y="3501008"/>
                <a:ext cx="5044702" cy="360040"/>
                <a:chOff x="1831554" y="3501008"/>
                <a:chExt cx="5044702" cy="360040"/>
              </a:xfrm>
            </p:grpSpPr>
            <p:sp>
              <p:nvSpPr>
                <p:cNvPr id="49" name="직사각형 48"/>
                <p:cNvSpPr/>
                <p:nvPr/>
              </p:nvSpPr>
              <p:spPr>
                <a:xfrm>
                  <a:off x="651621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0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0" name="직사각형 49"/>
                <p:cNvSpPr/>
                <p:nvPr/>
              </p:nvSpPr>
              <p:spPr>
                <a:xfrm>
                  <a:off x="1831554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13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1" name="직사각형 50"/>
                <p:cNvSpPr/>
                <p:nvPr/>
              </p:nvSpPr>
              <p:spPr>
                <a:xfrm>
                  <a:off x="615697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2" name="직사각형 51"/>
                <p:cNvSpPr/>
                <p:nvPr/>
              </p:nvSpPr>
              <p:spPr>
                <a:xfrm>
                  <a:off x="2191594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12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3" name="직사각형 52"/>
                <p:cNvSpPr/>
                <p:nvPr/>
              </p:nvSpPr>
              <p:spPr>
                <a:xfrm>
                  <a:off x="579693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2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4" name="직사각형 53"/>
                <p:cNvSpPr/>
                <p:nvPr/>
              </p:nvSpPr>
              <p:spPr>
                <a:xfrm>
                  <a:off x="255546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11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5" name="직사각형 54"/>
                <p:cNvSpPr/>
                <p:nvPr/>
              </p:nvSpPr>
              <p:spPr>
                <a:xfrm>
                  <a:off x="543689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3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6" name="직사각형 55"/>
                <p:cNvSpPr/>
                <p:nvPr/>
              </p:nvSpPr>
              <p:spPr>
                <a:xfrm>
                  <a:off x="291550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10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7" name="직사각형 56"/>
                <p:cNvSpPr/>
                <p:nvPr/>
              </p:nvSpPr>
              <p:spPr>
                <a:xfrm>
                  <a:off x="507574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4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8" name="직사각형 57"/>
                <p:cNvSpPr/>
                <p:nvPr/>
              </p:nvSpPr>
              <p:spPr>
                <a:xfrm>
                  <a:off x="3277208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9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9" name="직사각형 58"/>
                <p:cNvSpPr/>
                <p:nvPr/>
              </p:nvSpPr>
              <p:spPr>
                <a:xfrm>
                  <a:off x="3637248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8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0" name="직사각형 59"/>
                <p:cNvSpPr/>
                <p:nvPr/>
              </p:nvSpPr>
              <p:spPr>
                <a:xfrm>
                  <a:off x="399562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7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1" name="직사각형 60"/>
                <p:cNvSpPr/>
                <p:nvPr/>
              </p:nvSpPr>
              <p:spPr>
                <a:xfrm>
                  <a:off x="435566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6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2" name="직사각형 61"/>
                <p:cNvSpPr/>
                <p:nvPr/>
              </p:nvSpPr>
              <p:spPr>
                <a:xfrm>
                  <a:off x="471570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5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  <p:grpSp>
            <p:nvGrpSpPr>
              <p:cNvPr id="9" name="그룹 124"/>
              <p:cNvGrpSpPr/>
              <p:nvPr/>
            </p:nvGrpSpPr>
            <p:grpSpPr>
              <a:xfrm>
                <a:off x="1845308" y="3789038"/>
                <a:ext cx="5040870" cy="360041"/>
                <a:chOff x="1845308" y="3789038"/>
                <a:chExt cx="5040870" cy="360041"/>
              </a:xfrm>
            </p:grpSpPr>
            <p:cxnSp>
              <p:nvCxnSpPr>
                <p:cNvPr id="96" name="직선 연결선 95"/>
                <p:cNvCxnSpPr/>
                <p:nvPr/>
              </p:nvCxnSpPr>
              <p:spPr>
                <a:xfrm>
                  <a:off x="2200635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직선 연결선 99"/>
                <p:cNvCxnSpPr/>
                <p:nvPr/>
              </p:nvCxnSpPr>
              <p:spPr>
                <a:xfrm>
                  <a:off x="2554672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직선 연결선 100"/>
                <p:cNvCxnSpPr/>
                <p:nvPr/>
              </p:nvCxnSpPr>
              <p:spPr>
                <a:xfrm>
                  <a:off x="2914712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직선 연결선 101"/>
                <p:cNvCxnSpPr/>
                <p:nvPr/>
              </p:nvCxnSpPr>
              <p:spPr>
                <a:xfrm>
                  <a:off x="3276414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직선 연결선 102"/>
                <p:cNvCxnSpPr/>
                <p:nvPr/>
              </p:nvCxnSpPr>
              <p:spPr>
                <a:xfrm>
                  <a:off x="3636454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직선 연결선 103"/>
                <p:cNvCxnSpPr/>
                <p:nvPr/>
              </p:nvCxnSpPr>
              <p:spPr>
                <a:xfrm flipH="1">
                  <a:off x="3994832" y="3789040"/>
                  <a:ext cx="2022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직선 연결선 104"/>
                <p:cNvCxnSpPr>
                  <a:endCxn id="94" idx="2"/>
                </p:cNvCxnSpPr>
                <p:nvPr/>
              </p:nvCxnSpPr>
              <p:spPr>
                <a:xfrm>
                  <a:off x="4365743" y="3789038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직선 연결선 105"/>
                <p:cNvCxnSpPr/>
                <p:nvPr/>
              </p:nvCxnSpPr>
              <p:spPr>
                <a:xfrm>
                  <a:off x="4721622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직선 연결선 106"/>
                <p:cNvCxnSpPr/>
                <p:nvPr/>
              </p:nvCxnSpPr>
              <p:spPr>
                <a:xfrm>
                  <a:off x="5076056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직선 연결선 107"/>
                <p:cNvCxnSpPr/>
                <p:nvPr/>
              </p:nvCxnSpPr>
              <p:spPr>
                <a:xfrm flipH="1">
                  <a:off x="5434992" y="3789040"/>
                  <a:ext cx="1464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직선 연결선 108"/>
                <p:cNvCxnSpPr/>
                <p:nvPr/>
              </p:nvCxnSpPr>
              <p:spPr>
                <a:xfrm>
                  <a:off x="5796136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직선 연결선 109"/>
                <p:cNvCxnSpPr/>
                <p:nvPr/>
              </p:nvCxnSpPr>
              <p:spPr>
                <a:xfrm>
                  <a:off x="6156176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직선 연결선 110"/>
                <p:cNvCxnSpPr/>
                <p:nvPr/>
              </p:nvCxnSpPr>
              <p:spPr>
                <a:xfrm>
                  <a:off x="6516216" y="3798566"/>
                  <a:ext cx="0" cy="350513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직사각형 93"/>
                <p:cNvSpPr/>
                <p:nvPr/>
              </p:nvSpPr>
              <p:spPr>
                <a:xfrm>
                  <a:off x="1845308" y="3789039"/>
                  <a:ext cx="5040870" cy="360039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252000" rtlCol="0" anchor="ctr">
                  <a:noAutofit/>
                </a:bodyPr>
                <a:lstStyle/>
                <a:p>
                  <a:pPr algn="ctr"/>
                  <a:endParaRPr lang="ko-KR" altLang="en-US" sz="1600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</p:grpSp>
        <p:sp>
          <p:nvSpPr>
            <p:cNvPr id="131" name="TextBox 130"/>
            <p:cNvSpPr txBox="1"/>
            <p:nvPr/>
          </p:nvSpPr>
          <p:spPr>
            <a:xfrm>
              <a:off x="1485064" y="2833191"/>
              <a:ext cx="1432904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Segment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10" name="그룹 135"/>
            <p:cNvGrpSpPr/>
            <p:nvPr/>
          </p:nvGrpSpPr>
          <p:grpSpPr>
            <a:xfrm>
              <a:off x="2575309" y="2520004"/>
              <a:ext cx="4310869" cy="304518"/>
              <a:chOff x="2575309" y="2576978"/>
              <a:chExt cx="4310869" cy="304518"/>
            </a:xfrm>
          </p:grpSpPr>
          <p:sp>
            <p:nvSpPr>
              <p:cNvPr id="130" name="왼쪽 대괄호 129"/>
              <p:cNvSpPr/>
              <p:nvPr/>
            </p:nvSpPr>
            <p:spPr>
              <a:xfrm rot="16200000">
                <a:off x="4636213" y="516074"/>
                <a:ext cx="189061" cy="4310869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3" name="직선 연결선 132"/>
              <p:cNvCxnSpPr/>
              <p:nvPr/>
            </p:nvCxnSpPr>
            <p:spPr>
              <a:xfrm>
                <a:off x="4559784" y="2766040"/>
                <a:ext cx="0" cy="11545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그룹 137"/>
            <p:cNvGrpSpPr/>
            <p:nvPr/>
          </p:nvGrpSpPr>
          <p:grpSpPr>
            <a:xfrm>
              <a:off x="1851398" y="2520005"/>
              <a:ext cx="700237" cy="304517"/>
              <a:chOff x="1851398" y="2576979"/>
              <a:chExt cx="700237" cy="304517"/>
            </a:xfrm>
          </p:grpSpPr>
          <p:sp>
            <p:nvSpPr>
              <p:cNvPr id="129" name="왼쪽 대괄호 128"/>
              <p:cNvSpPr/>
              <p:nvPr/>
            </p:nvSpPr>
            <p:spPr>
              <a:xfrm rot="16200000">
                <a:off x="2106986" y="2321391"/>
                <a:ext cx="189061" cy="700237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7" name="직선 연결선 136"/>
              <p:cNvCxnSpPr/>
              <p:nvPr/>
            </p:nvCxnSpPr>
            <p:spPr>
              <a:xfrm>
                <a:off x="2201516" y="2766040"/>
                <a:ext cx="0" cy="11545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9" name="TextBox 138"/>
            <p:cNvSpPr txBox="1"/>
            <p:nvPr/>
          </p:nvSpPr>
          <p:spPr>
            <a:xfrm>
              <a:off x="3843332" y="2833191"/>
              <a:ext cx="1432904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Offset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2" name="그룹 194"/>
          <p:cNvGrpSpPr/>
          <p:nvPr/>
        </p:nvGrpSpPr>
        <p:grpSpPr>
          <a:xfrm>
            <a:off x="4494280" y="4485722"/>
            <a:ext cx="5418145" cy="1353118"/>
            <a:chOff x="1608808" y="3501008"/>
            <a:chExt cx="5418145" cy="1353118"/>
          </a:xfrm>
        </p:grpSpPr>
        <p:grpSp>
          <p:nvGrpSpPr>
            <p:cNvPr id="13" name="그룹 140"/>
            <p:cNvGrpSpPr/>
            <p:nvPr/>
          </p:nvGrpSpPr>
          <p:grpSpPr>
            <a:xfrm>
              <a:off x="1608808" y="3501008"/>
              <a:ext cx="5401114" cy="1353118"/>
              <a:chOff x="1485064" y="1787850"/>
              <a:chExt cx="5401114" cy="1353118"/>
            </a:xfrm>
          </p:grpSpPr>
          <p:grpSp>
            <p:nvGrpSpPr>
              <p:cNvPr id="14" name="그룹 141"/>
              <p:cNvGrpSpPr/>
              <p:nvPr/>
            </p:nvGrpSpPr>
            <p:grpSpPr>
              <a:xfrm>
                <a:off x="1831554" y="1787850"/>
                <a:ext cx="5054624" cy="648071"/>
                <a:chOff x="1831554" y="3501008"/>
                <a:chExt cx="5054624" cy="648071"/>
              </a:xfrm>
            </p:grpSpPr>
            <p:grpSp>
              <p:nvGrpSpPr>
                <p:cNvPr id="15" name="그룹 150"/>
                <p:cNvGrpSpPr/>
                <p:nvPr/>
              </p:nvGrpSpPr>
              <p:grpSpPr>
                <a:xfrm>
                  <a:off x="1831554" y="3501008"/>
                  <a:ext cx="5044702" cy="360040"/>
                  <a:chOff x="1831554" y="3501008"/>
                  <a:chExt cx="5044702" cy="360040"/>
                </a:xfrm>
              </p:grpSpPr>
              <p:sp>
                <p:nvSpPr>
                  <p:cNvPr id="167" name="직사각형 166"/>
                  <p:cNvSpPr/>
                  <p:nvPr/>
                </p:nvSpPr>
                <p:spPr>
                  <a:xfrm>
                    <a:off x="651621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0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68" name="직사각형 167"/>
                  <p:cNvSpPr/>
                  <p:nvPr/>
                </p:nvSpPr>
                <p:spPr>
                  <a:xfrm>
                    <a:off x="1831554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13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69" name="직사각형 168"/>
                  <p:cNvSpPr/>
                  <p:nvPr/>
                </p:nvSpPr>
                <p:spPr>
                  <a:xfrm>
                    <a:off x="615697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0" name="직사각형 169"/>
                  <p:cNvSpPr/>
                  <p:nvPr/>
                </p:nvSpPr>
                <p:spPr>
                  <a:xfrm>
                    <a:off x="2191594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12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1" name="직사각형 170"/>
                  <p:cNvSpPr/>
                  <p:nvPr/>
                </p:nvSpPr>
                <p:spPr>
                  <a:xfrm>
                    <a:off x="579693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2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2" name="직사각형 171"/>
                  <p:cNvSpPr/>
                  <p:nvPr/>
                </p:nvSpPr>
                <p:spPr>
                  <a:xfrm>
                    <a:off x="255546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11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3" name="직사각형 172"/>
                  <p:cNvSpPr/>
                  <p:nvPr/>
                </p:nvSpPr>
                <p:spPr>
                  <a:xfrm>
                    <a:off x="543689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3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4" name="직사각형 173"/>
                  <p:cNvSpPr/>
                  <p:nvPr/>
                </p:nvSpPr>
                <p:spPr>
                  <a:xfrm>
                    <a:off x="291550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10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5" name="직사각형 174"/>
                  <p:cNvSpPr/>
                  <p:nvPr/>
                </p:nvSpPr>
                <p:spPr>
                  <a:xfrm>
                    <a:off x="507574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4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6" name="직사각형 175"/>
                  <p:cNvSpPr/>
                  <p:nvPr/>
                </p:nvSpPr>
                <p:spPr>
                  <a:xfrm>
                    <a:off x="3277208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9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7" name="직사각형 176"/>
                  <p:cNvSpPr/>
                  <p:nvPr/>
                </p:nvSpPr>
                <p:spPr>
                  <a:xfrm>
                    <a:off x="3637248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8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8" name="직사각형 177"/>
                  <p:cNvSpPr/>
                  <p:nvPr/>
                </p:nvSpPr>
                <p:spPr>
                  <a:xfrm>
                    <a:off x="399562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7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9" name="직사각형 178"/>
                  <p:cNvSpPr/>
                  <p:nvPr/>
                </p:nvSpPr>
                <p:spPr>
                  <a:xfrm>
                    <a:off x="435566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6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80" name="직사각형 179"/>
                  <p:cNvSpPr/>
                  <p:nvPr/>
                </p:nvSpPr>
                <p:spPr>
                  <a:xfrm>
                    <a:off x="471570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5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</p:grpSp>
            <p:grpSp>
              <p:nvGrpSpPr>
                <p:cNvPr id="16" name="그룹 151"/>
                <p:cNvGrpSpPr/>
                <p:nvPr/>
              </p:nvGrpSpPr>
              <p:grpSpPr>
                <a:xfrm>
                  <a:off x="1845308" y="3789038"/>
                  <a:ext cx="5040870" cy="360041"/>
                  <a:chOff x="1845308" y="3789038"/>
                  <a:chExt cx="5040870" cy="360041"/>
                </a:xfrm>
              </p:grpSpPr>
              <p:cxnSp>
                <p:nvCxnSpPr>
                  <p:cNvPr id="153" name="직선 연결선 152"/>
                  <p:cNvCxnSpPr/>
                  <p:nvPr/>
                </p:nvCxnSpPr>
                <p:spPr>
                  <a:xfrm>
                    <a:off x="2200635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직선 연결선 153"/>
                  <p:cNvCxnSpPr/>
                  <p:nvPr/>
                </p:nvCxnSpPr>
                <p:spPr>
                  <a:xfrm>
                    <a:off x="2554672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직선 연결선 154"/>
                  <p:cNvCxnSpPr/>
                  <p:nvPr/>
                </p:nvCxnSpPr>
                <p:spPr>
                  <a:xfrm>
                    <a:off x="2914712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직선 연결선 155"/>
                  <p:cNvCxnSpPr/>
                  <p:nvPr/>
                </p:nvCxnSpPr>
                <p:spPr>
                  <a:xfrm>
                    <a:off x="3276414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직선 연결선 156"/>
                  <p:cNvCxnSpPr/>
                  <p:nvPr/>
                </p:nvCxnSpPr>
                <p:spPr>
                  <a:xfrm>
                    <a:off x="3636454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직선 연결선 157"/>
                  <p:cNvCxnSpPr/>
                  <p:nvPr/>
                </p:nvCxnSpPr>
                <p:spPr>
                  <a:xfrm flipH="1">
                    <a:off x="3994832" y="3789040"/>
                    <a:ext cx="2022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직선 연결선 158"/>
                  <p:cNvCxnSpPr>
                    <a:endCxn id="166" idx="2"/>
                  </p:cNvCxnSpPr>
                  <p:nvPr/>
                </p:nvCxnSpPr>
                <p:spPr>
                  <a:xfrm>
                    <a:off x="4365743" y="3789038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직선 연결선 159"/>
                  <p:cNvCxnSpPr/>
                  <p:nvPr/>
                </p:nvCxnSpPr>
                <p:spPr>
                  <a:xfrm>
                    <a:off x="4721622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직선 연결선 160"/>
                  <p:cNvCxnSpPr/>
                  <p:nvPr/>
                </p:nvCxnSpPr>
                <p:spPr>
                  <a:xfrm>
                    <a:off x="5076056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직선 연결선 161"/>
                  <p:cNvCxnSpPr/>
                  <p:nvPr/>
                </p:nvCxnSpPr>
                <p:spPr>
                  <a:xfrm flipH="1">
                    <a:off x="5434992" y="3789040"/>
                    <a:ext cx="1464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직선 연결선 162"/>
                  <p:cNvCxnSpPr/>
                  <p:nvPr/>
                </p:nvCxnSpPr>
                <p:spPr>
                  <a:xfrm>
                    <a:off x="5796136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직선 연결선 163"/>
                  <p:cNvCxnSpPr/>
                  <p:nvPr/>
                </p:nvCxnSpPr>
                <p:spPr>
                  <a:xfrm>
                    <a:off x="6156176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직선 연결선 164"/>
                  <p:cNvCxnSpPr/>
                  <p:nvPr/>
                </p:nvCxnSpPr>
                <p:spPr>
                  <a:xfrm>
                    <a:off x="6516216" y="3798566"/>
                    <a:ext cx="0" cy="350513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6" name="직사각형 165"/>
                  <p:cNvSpPr/>
                  <p:nvPr/>
                </p:nvSpPr>
                <p:spPr>
                  <a:xfrm>
                    <a:off x="1845308" y="3789039"/>
                    <a:ext cx="5040870" cy="360039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252000" rtlCol="0" anchor="ctr">
                    <a:noAutofit/>
                  </a:bodyPr>
                  <a:lstStyle/>
                  <a:p>
                    <a:pPr algn="ctr"/>
                    <a:endParaRPr lang="ko-KR" altLang="en-US" sz="1600" dirty="0">
                      <a:solidFill>
                        <a:prstClr val="black"/>
                      </a:solidFill>
                      <a:latin typeface="Courier New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</p:grpSp>
          </p:grpSp>
          <p:sp>
            <p:nvSpPr>
              <p:cNvPr id="143" name="TextBox 142"/>
              <p:cNvSpPr txBox="1"/>
              <p:nvPr/>
            </p:nvSpPr>
            <p:spPr>
              <a:xfrm>
                <a:off x="1485064" y="2833191"/>
                <a:ext cx="1432904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Segment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17" name="그룹 143"/>
              <p:cNvGrpSpPr/>
              <p:nvPr/>
            </p:nvGrpSpPr>
            <p:grpSpPr>
              <a:xfrm>
                <a:off x="2575309" y="2520004"/>
                <a:ext cx="4310869" cy="304518"/>
                <a:chOff x="2575309" y="2576978"/>
                <a:chExt cx="4310869" cy="304518"/>
              </a:xfrm>
            </p:grpSpPr>
            <p:sp>
              <p:nvSpPr>
                <p:cNvPr id="149" name="왼쪽 대괄호 148"/>
                <p:cNvSpPr/>
                <p:nvPr/>
              </p:nvSpPr>
              <p:spPr>
                <a:xfrm rot="16200000">
                  <a:off x="4636213" y="516074"/>
                  <a:ext cx="189061" cy="4310869"/>
                </a:xfrm>
                <a:prstGeom prst="leftBracket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50" name="직선 연결선 149"/>
                <p:cNvCxnSpPr/>
                <p:nvPr/>
              </p:nvCxnSpPr>
              <p:spPr>
                <a:xfrm>
                  <a:off x="4559784" y="2766040"/>
                  <a:ext cx="0" cy="11545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그룹 144"/>
              <p:cNvGrpSpPr/>
              <p:nvPr/>
            </p:nvGrpSpPr>
            <p:grpSpPr>
              <a:xfrm>
                <a:off x="1851398" y="2520005"/>
                <a:ext cx="700237" cy="304517"/>
                <a:chOff x="1851398" y="2576979"/>
                <a:chExt cx="700237" cy="304517"/>
              </a:xfrm>
            </p:grpSpPr>
            <p:sp>
              <p:nvSpPr>
                <p:cNvPr id="147" name="왼쪽 대괄호 146"/>
                <p:cNvSpPr/>
                <p:nvPr/>
              </p:nvSpPr>
              <p:spPr>
                <a:xfrm rot="16200000">
                  <a:off x="2106986" y="2321391"/>
                  <a:ext cx="189061" cy="700237"/>
                </a:xfrm>
                <a:prstGeom prst="leftBracket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48" name="직선 연결선 147"/>
                <p:cNvCxnSpPr/>
                <p:nvPr/>
              </p:nvCxnSpPr>
              <p:spPr>
                <a:xfrm>
                  <a:off x="2201516" y="2766040"/>
                  <a:ext cx="0" cy="11545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6" name="TextBox 145"/>
              <p:cNvSpPr txBox="1"/>
              <p:nvPr/>
            </p:nvSpPr>
            <p:spPr>
              <a:xfrm>
                <a:off x="3843332" y="2833191"/>
                <a:ext cx="1432904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Offset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181" name="직사각형 180"/>
            <p:cNvSpPr/>
            <p:nvPr/>
          </p:nvSpPr>
          <p:spPr>
            <a:xfrm>
              <a:off x="666691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2" name="직사각형 181"/>
            <p:cNvSpPr/>
            <p:nvPr/>
          </p:nvSpPr>
          <p:spPr>
            <a:xfrm>
              <a:off x="1982251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3" name="직사각형 182"/>
            <p:cNvSpPr/>
            <p:nvPr/>
          </p:nvSpPr>
          <p:spPr>
            <a:xfrm>
              <a:off x="630766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2342291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5" name="직사각형 184"/>
            <p:cNvSpPr/>
            <p:nvPr/>
          </p:nvSpPr>
          <p:spPr>
            <a:xfrm>
              <a:off x="594762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6" name="직사각형 185"/>
            <p:cNvSpPr/>
            <p:nvPr/>
          </p:nvSpPr>
          <p:spPr>
            <a:xfrm>
              <a:off x="270616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558758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8" name="직사각형 187"/>
            <p:cNvSpPr/>
            <p:nvPr/>
          </p:nvSpPr>
          <p:spPr>
            <a:xfrm>
              <a:off x="306620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9" name="직사각형 188"/>
            <p:cNvSpPr/>
            <p:nvPr/>
          </p:nvSpPr>
          <p:spPr>
            <a:xfrm>
              <a:off x="522644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0" name="직사각형 189"/>
            <p:cNvSpPr/>
            <p:nvPr/>
          </p:nvSpPr>
          <p:spPr>
            <a:xfrm>
              <a:off x="3427905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1" name="직사각형 190"/>
            <p:cNvSpPr/>
            <p:nvPr/>
          </p:nvSpPr>
          <p:spPr>
            <a:xfrm>
              <a:off x="3787945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2" name="직사각형 191"/>
            <p:cNvSpPr/>
            <p:nvPr/>
          </p:nvSpPr>
          <p:spPr>
            <a:xfrm>
              <a:off x="414632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3" name="직사각형 192"/>
            <p:cNvSpPr/>
            <p:nvPr/>
          </p:nvSpPr>
          <p:spPr>
            <a:xfrm>
              <a:off x="450636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4" name="직사각형 193"/>
            <p:cNvSpPr/>
            <p:nvPr/>
          </p:nvSpPr>
          <p:spPr>
            <a:xfrm>
              <a:off x="486640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19" name="그룹 203"/>
          <p:cNvGrpSpPr/>
          <p:nvPr/>
        </p:nvGrpSpPr>
        <p:grpSpPr>
          <a:xfrm>
            <a:off x="1919537" y="4490528"/>
            <a:ext cx="2219995" cy="1386744"/>
            <a:chOff x="395536" y="3698440"/>
            <a:chExt cx="2219995" cy="1386744"/>
          </a:xfrm>
        </p:grpSpPr>
        <p:sp>
          <p:nvSpPr>
            <p:cNvPr id="197" name="직사각형 196"/>
            <p:cNvSpPr/>
            <p:nvPr/>
          </p:nvSpPr>
          <p:spPr>
            <a:xfrm>
              <a:off x="395536" y="3698440"/>
              <a:ext cx="2219995" cy="1386744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bits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00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01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Stack	  10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-	  11</a:t>
              </a:r>
            </a:p>
          </p:txBody>
        </p:sp>
        <p:cxnSp>
          <p:nvCxnSpPr>
            <p:cNvPr id="198" name="직선 연결선 197"/>
            <p:cNvCxnSpPr/>
            <p:nvPr/>
          </p:nvCxnSpPr>
          <p:spPr>
            <a:xfrm>
              <a:off x="576064" y="4016738"/>
              <a:ext cx="1858937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87F7F-4686-CB4C-889B-49EAF6CA6001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0" y="2636910"/>
            <a:ext cx="3174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C1431"/>
                </a:solidFill>
              </a:rPr>
              <a:t>(really, 16 bits –&gt; 0-15</a:t>
            </a:r>
          </a:p>
          <a:p>
            <a:r>
              <a:rPr lang="en-US" dirty="0" smtClean="0">
                <a:solidFill>
                  <a:srgbClr val="9C1431"/>
                </a:solidFill>
              </a:rPr>
              <a:t>  bits 15, 14 are zero)</a:t>
            </a:r>
            <a:endParaRPr lang="en-US" dirty="0">
              <a:solidFill>
                <a:srgbClr val="9C1431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8446106" y="3701998"/>
            <a:ext cx="3174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4200 == </a:t>
            </a:r>
            <a:r>
              <a:rPr lang="en-US" dirty="0" smtClean="0">
                <a:solidFill>
                  <a:srgbClr val="FF0000"/>
                </a:solidFill>
              </a:rPr>
              <a:t>x’1</a:t>
            </a:r>
            <a:r>
              <a:rPr lang="en-US" dirty="0" smtClean="0">
                <a:solidFill>
                  <a:srgbClr val="0070C0"/>
                </a:solidFill>
              </a:rPr>
              <a:t>0</a:t>
            </a:r>
            <a:r>
              <a:rPr lang="en-US" dirty="0" smtClean="0">
                <a:solidFill>
                  <a:srgbClr val="00B050"/>
                </a:solidFill>
              </a:rPr>
              <a:t>6</a:t>
            </a:r>
            <a:r>
              <a:rPr lang="en-US" dirty="0" smtClean="0">
                <a:solidFill>
                  <a:srgbClr val="9C1431"/>
                </a:solidFill>
              </a:rPr>
              <a:t>8</a:t>
            </a:r>
            <a:r>
              <a:rPr lang="en-US" dirty="0" smtClean="0">
                <a:solidFill>
                  <a:srgbClr val="FF0000"/>
                </a:solidFill>
              </a:rPr>
              <a:t>’ == Binary…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(00)01   </a:t>
            </a:r>
            <a:r>
              <a:rPr lang="en-US" dirty="0" smtClean="0">
                <a:solidFill>
                  <a:srgbClr val="0070C0"/>
                </a:solidFill>
              </a:rPr>
              <a:t>0000 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>
                <a:solidFill>
                  <a:srgbClr val="00B050"/>
                </a:solidFill>
              </a:rPr>
              <a:t>0110 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9C1431"/>
                </a:solidFill>
              </a:rPr>
              <a:t>1000</a:t>
            </a:r>
            <a:endParaRPr lang="en-US" dirty="0">
              <a:solidFill>
                <a:srgbClr val="9C143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329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Segmentation Fault or Violation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If an </a:t>
            </a:r>
            <a:r>
              <a:rPr lang="en-US" altLang="ko-KR" b="1" dirty="0"/>
              <a:t>illegal address</a:t>
            </a:r>
            <a:r>
              <a:rPr lang="en-US" altLang="ko-KR" dirty="0"/>
              <a:t> such as 7KB which is beyond the end of heap is referenced, the OS </a:t>
            </a:r>
            <a:r>
              <a:rPr lang="en-US" altLang="ko-KR" dirty="0" smtClean="0"/>
              <a:t>generates a </a:t>
            </a:r>
            <a:r>
              <a:rPr lang="en-US" altLang="ko-KR" b="1" dirty="0" smtClean="0"/>
              <a:t>segmentation </a:t>
            </a:r>
            <a:r>
              <a:rPr lang="en-US" altLang="ko-KR" b="1" dirty="0"/>
              <a:t>fault</a:t>
            </a:r>
            <a:endParaRPr lang="en-US" altLang="ko-KR" dirty="0"/>
          </a:p>
          <a:p>
            <a:pPr lvl="1"/>
            <a:r>
              <a:rPr lang="en-US" altLang="ko-KR" dirty="0" smtClean="0"/>
              <a:t>And, potentially a dump of main storage/memory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hardware detects that address is </a:t>
            </a:r>
            <a:r>
              <a:rPr lang="en-US" altLang="ko-KR" b="1" dirty="0"/>
              <a:t>out of bounds</a:t>
            </a: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67062" y="4224186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140635" y="3832614"/>
            <a:ext cx="1537600" cy="5288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cxnSp>
        <p:nvCxnSpPr>
          <p:cNvPr id="9" name="직선 연결선 8"/>
          <p:cNvCxnSpPr/>
          <p:nvPr/>
        </p:nvCxnSpPr>
        <p:spPr>
          <a:xfrm>
            <a:off x="5140634" y="3122588"/>
            <a:ext cx="1318" cy="217862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5140635" y="3280114"/>
            <a:ext cx="1537601" cy="552953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7286" y="3660684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" name="직선 연결선 11"/>
          <p:cNvCxnSpPr/>
          <p:nvPr/>
        </p:nvCxnSpPr>
        <p:spPr>
          <a:xfrm flipH="1">
            <a:off x="6678235" y="3122588"/>
            <a:ext cx="1" cy="217862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5140634" y="4361424"/>
            <a:ext cx="1537601" cy="57974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14" name="직선 화살표 연결선 13"/>
          <p:cNvCxnSpPr>
            <a:stCxn id="13" idx="0"/>
          </p:cNvCxnSpPr>
          <p:nvPr/>
        </p:nvCxnSpPr>
        <p:spPr>
          <a:xfrm>
            <a:off x="5909435" y="4361423"/>
            <a:ext cx="1" cy="22949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13389" y="5499327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67062" y="4497407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7KB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67062" y="4787280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E7EC-9C47-E24A-88FE-C21B9E0EC9CE}" type="datetime1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501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2985</TotalTime>
  <Words>903</Words>
  <Application>Microsoft Office PowerPoint</Application>
  <PresentationFormat>Custom</PresentationFormat>
  <Paragraphs>365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Segmentation</vt:lpstr>
      <vt:lpstr>Inefficiency of the Base and Bound Approach</vt:lpstr>
      <vt:lpstr>Segmentation</vt:lpstr>
      <vt:lpstr>Placing Segment In Physical Memory</vt:lpstr>
      <vt:lpstr>Address Translation on Segmentation</vt:lpstr>
      <vt:lpstr>Address Translation on Segmentation(Cont.)</vt:lpstr>
      <vt:lpstr>Referring to Segment</vt:lpstr>
      <vt:lpstr>Referring to Segment</vt:lpstr>
      <vt:lpstr>Segmentation Fault or Violation</vt:lpstr>
      <vt:lpstr>Referring to Stack Segment</vt:lpstr>
      <vt:lpstr>Support for Sharing</vt:lpstr>
      <vt:lpstr>Fine-Grained and Coarse-Grained</vt:lpstr>
      <vt:lpstr>OS support: Fragmentation</vt:lpstr>
      <vt:lpstr>Segmentation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Segmentation</dc:title>
  <dc:creator>Jason Waterman</dc:creator>
  <cp:lastModifiedBy>SteamPunk</cp:lastModifiedBy>
  <cp:revision>18</cp:revision>
  <dcterms:created xsi:type="dcterms:W3CDTF">2017-09-12T15:01:03Z</dcterms:created>
  <dcterms:modified xsi:type="dcterms:W3CDTF">2018-02-22T04:24:27Z</dcterms:modified>
</cp:coreProperties>
</file>